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3" r:id="rId5"/>
  </p:sldMasterIdLst>
  <p:notesMasterIdLst>
    <p:notesMasterId r:id="rId12"/>
  </p:notesMasterIdLst>
  <p:handoutMasterIdLst>
    <p:handoutMasterId r:id="rId13"/>
  </p:handoutMasterIdLst>
  <p:sldIdLst>
    <p:sldId id="1516" r:id="rId6"/>
    <p:sldId id="287" r:id="rId7"/>
    <p:sldId id="1583" r:id="rId8"/>
    <p:sldId id="1579" r:id="rId9"/>
    <p:sldId id="1587" r:id="rId10"/>
    <p:sldId id="1584" r:id="rId11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o Afentulidis" initials="TAF" lastIdx="1" clrIdx="0">
    <p:extLst>
      <p:ext uri="{19B8F6BF-5375-455C-9EA6-DF929625EA0E}">
        <p15:presenceInfo xmlns:p15="http://schemas.microsoft.com/office/powerpoint/2012/main" userId="Timo Afentulidis" providerId="None"/>
      </p:ext>
    </p:extLst>
  </p:cmAuthor>
  <p:cmAuthor id="2" name="Yasmine Mehra" initials="YM" lastIdx="5" clrIdx="1">
    <p:extLst>
      <p:ext uri="{19B8F6BF-5375-455C-9EA6-DF929625EA0E}">
        <p15:presenceInfo xmlns:p15="http://schemas.microsoft.com/office/powerpoint/2012/main" userId="S::yasmine.mehra@reichlundpartner.com::12a3627b-fdd2-4013-80bc-d569e153f20d" providerId="AD"/>
      </p:ext>
    </p:extLst>
  </p:cmAuthor>
  <p:cmAuthor id="3" name="Eva Vogelsberger" initials="EV" lastIdx="8" clrIdx="2">
    <p:extLst>
      <p:ext uri="{19B8F6BF-5375-455C-9EA6-DF929625EA0E}">
        <p15:presenceInfo xmlns:p15="http://schemas.microsoft.com/office/powerpoint/2012/main" userId="S::eva.vogelsberger@reichlundpartner.com::353c4a31-3c6c-4450-a5d6-cd7547b1165b" providerId="AD"/>
      </p:ext>
    </p:extLst>
  </p:cmAuthor>
  <p:cmAuthor id="4" name="Microsoft Office User" initials="MOU" lastIdx="2" clrIdx="3">
    <p:extLst>
      <p:ext uri="{19B8F6BF-5375-455C-9EA6-DF929625EA0E}">
        <p15:presenceInfo xmlns:p15="http://schemas.microsoft.com/office/powerpoint/2012/main" userId="Microsoft Office User" providerId="None"/>
      </p:ext>
    </p:extLst>
  </p:cmAuthor>
  <p:cmAuthor id="5" name="Timo Afentulidis" initials="TA" lastIdx="9" clrIdx="4">
    <p:extLst>
      <p:ext uri="{19B8F6BF-5375-455C-9EA6-DF929625EA0E}">
        <p15:presenceInfo xmlns:p15="http://schemas.microsoft.com/office/powerpoint/2012/main" userId="S::timo.afentulidis@reichlundpartner.com::832382b4-a979-4a2e-947c-a1817ff5232c" providerId="AD"/>
      </p:ext>
    </p:extLst>
  </p:cmAuthor>
  <p:cmAuthor id="6" name="Oliver Bannert" initials="OB" lastIdx="1" clrIdx="5">
    <p:extLst>
      <p:ext uri="{19B8F6BF-5375-455C-9EA6-DF929625EA0E}">
        <p15:presenceInfo xmlns:p15="http://schemas.microsoft.com/office/powerpoint/2012/main" userId="S::Oliver.Bannert@pipelife.com::4eea49dc-e6fc-401e-b68d-d1b7692afc3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000000"/>
    <a:srgbClr val="FFFFFF"/>
    <a:srgbClr val="01F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unkle Formatvorlage 1 - Akz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unkle Formatvorlage 1 - Akz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unkle Formatvorlage 1 - Akz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unkle Formatvorlage 1 - Akz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Designformatvorlage 2 - Akz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Designformatvorlage 2 - Akz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944"/>
  </p:normalViewPr>
  <p:slideViewPr>
    <p:cSldViewPr snapToGrid="0" snapToObjects="1" showGuides="1">
      <p:cViewPr varScale="1">
        <p:scale>
          <a:sx n="99" d="100"/>
          <a:sy n="99" d="100"/>
        </p:scale>
        <p:origin x="211" y="77"/>
      </p:cViewPr>
      <p:guideLst>
        <p:guide orient="horz" pos="29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57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men Lehtla" userId="77152b6d-c3bd-43db-935e-813fdf0062d0" providerId="ADAL" clId="{439B7496-0EFE-406D-B29D-FE6727847518}"/>
    <pc:docChg chg="undo custSel modSld">
      <pc:chgData name="Karmen Lehtla" userId="77152b6d-c3bd-43db-935e-813fdf0062d0" providerId="ADAL" clId="{439B7496-0EFE-406D-B29D-FE6727847518}" dt="2024-06-14T10:08:58.098" v="8" actId="1076"/>
      <pc:docMkLst>
        <pc:docMk/>
      </pc:docMkLst>
      <pc:sldChg chg="modSp mod">
        <pc:chgData name="Karmen Lehtla" userId="77152b6d-c3bd-43db-935e-813fdf0062d0" providerId="ADAL" clId="{439B7496-0EFE-406D-B29D-FE6727847518}" dt="2024-06-14T09:24:58.488" v="6" actId="1076"/>
        <pc:sldMkLst>
          <pc:docMk/>
          <pc:sldMk cId="3482847407" sldId="1579"/>
        </pc:sldMkLst>
        <pc:spChg chg="mod">
          <ac:chgData name="Karmen Lehtla" userId="77152b6d-c3bd-43db-935e-813fdf0062d0" providerId="ADAL" clId="{439B7496-0EFE-406D-B29D-FE6727847518}" dt="2024-06-14T09:24:58.488" v="6" actId="1076"/>
          <ac:spMkLst>
            <pc:docMk/>
            <pc:sldMk cId="3482847407" sldId="1579"/>
            <ac:spMk id="2" creationId="{A33AEECC-58FE-9830-895E-030901753C87}"/>
          </ac:spMkLst>
        </pc:spChg>
      </pc:sldChg>
      <pc:sldChg chg="modSp mod">
        <pc:chgData name="Karmen Lehtla" userId="77152b6d-c3bd-43db-935e-813fdf0062d0" providerId="ADAL" clId="{439B7496-0EFE-406D-B29D-FE6727847518}" dt="2024-06-14T09:04:08.342" v="5" actId="1076"/>
        <pc:sldMkLst>
          <pc:docMk/>
          <pc:sldMk cId="1899357807" sldId="1583"/>
        </pc:sldMkLst>
        <pc:spChg chg="mod">
          <ac:chgData name="Karmen Lehtla" userId="77152b6d-c3bd-43db-935e-813fdf0062d0" providerId="ADAL" clId="{439B7496-0EFE-406D-B29D-FE6727847518}" dt="2024-06-14T09:04:07.100" v="3" actId="1076"/>
          <ac:spMkLst>
            <pc:docMk/>
            <pc:sldMk cId="1899357807" sldId="1583"/>
            <ac:spMk id="11" creationId="{F51C1555-7CA0-C0AB-BEE6-B3CF49843B6E}"/>
          </ac:spMkLst>
        </pc:spChg>
        <pc:spChg chg="mod">
          <ac:chgData name="Karmen Lehtla" userId="77152b6d-c3bd-43db-935e-813fdf0062d0" providerId="ADAL" clId="{439B7496-0EFE-406D-B29D-FE6727847518}" dt="2024-06-14T09:04:07.740" v="4" actId="1076"/>
          <ac:spMkLst>
            <pc:docMk/>
            <pc:sldMk cId="1899357807" sldId="1583"/>
            <ac:spMk id="12" creationId="{30582A04-26CC-BFA1-2B24-4B14E65A5502}"/>
          </ac:spMkLst>
        </pc:spChg>
        <pc:spChg chg="mod">
          <ac:chgData name="Karmen Lehtla" userId="77152b6d-c3bd-43db-935e-813fdf0062d0" providerId="ADAL" clId="{439B7496-0EFE-406D-B29D-FE6727847518}" dt="2024-06-14T09:04:08.342" v="5" actId="1076"/>
          <ac:spMkLst>
            <pc:docMk/>
            <pc:sldMk cId="1899357807" sldId="1583"/>
            <ac:spMk id="22" creationId="{723ED2B1-D70F-E172-7BA9-C266BF002D5B}"/>
          </ac:spMkLst>
        </pc:spChg>
      </pc:sldChg>
      <pc:sldChg chg="modSp mod">
        <pc:chgData name="Karmen Lehtla" userId="77152b6d-c3bd-43db-935e-813fdf0062d0" providerId="ADAL" clId="{439B7496-0EFE-406D-B29D-FE6727847518}" dt="2024-06-14T10:08:58.098" v="8" actId="1076"/>
        <pc:sldMkLst>
          <pc:docMk/>
          <pc:sldMk cId="588142126" sldId="1584"/>
        </pc:sldMkLst>
        <pc:picChg chg="mod">
          <ac:chgData name="Karmen Lehtla" userId="77152b6d-c3bd-43db-935e-813fdf0062d0" providerId="ADAL" clId="{439B7496-0EFE-406D-B29D-FE6727847518}" dt="2024-06-14T10:08:58.098" v="8" actId="1076"/>
          <ac:picMkLst>
            <pc:docMk/>
            <pc:sldMk cId="588142126" sldId="1584"/>
            <ac:picMk id="4" creationId="{76CCB17A-B308-0EFD-35B0-45FBDDE1E4B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t-E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1F-744E-86F0-4D06F4493AA8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t-E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1F-744E-86F0-4D06F4493AA8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t-E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1F-744E-86F0-4D06F4493AA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86052768"/>
        <c:axId val="86420368"/>
      </c:barChart>
      <c:catAx>
        <c:axId val="8605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1" i="0" u="none" strike="noStrike" kern="1200" cap="all" spc="120" normalizeH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t-EE"/>
          </a:p>
        </c:txPr>
        <c:crossAx val="86420368"/>
        <c:crosses val="autoZero"/>
        <c:auto val="1"/>
        <c:lblAlgn val="ctr"/>
        <c:lblOffset val="100"/>
        <c:noMultiLvlLbl val="0"/>
      </c:catAx>
      <c:valAx>
        <c:axId val="864203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052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t-EE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t-EE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t-EE"/>
          </a:p>
        </c:txPr>
      </c:legendEntry>
      <c:layout>
        <c:manualLayout>
          <c:xMode val="edge"/>
          <c:yMode val="edge"/>
          <c:x val="2.840231601336327E-4"/>
          <c:y val="5.7833715667431334E-4"/>
          <c:w val="0.3165190190243955"/>
          <c:h val="6.05870171740343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t-E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t-E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CEE742-02E8-724E-874E-9411471F3522}" type="doc">
      <dgm:prSet loTypeId="urn:microsoft.com/office/officeart/2005/8/layout/hProcess1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05AD4C0-DD4B-6746-BED4-719ECA240091}">
      <dgm:prSet phldrT="[Text]" custT="1"/>
      <dgm:spPr/>
      <dgm:t>
        <a:bodyPr/>
        <a:lstStyle/>
        <a:p>
          <a:r>
            <a:rPr lang="de-DE" sz="2000" b="1" dirty="0"/>
            <a:t>EVENT 1</a:t>
          </a:r>
          <a:br>
            <a:rPr lang="de-DE" sz="2000" b="1" dirty="0"/>
          </a:br>
          <a:r>
            <a:rPr lang="de-DE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1</a:t>
          </a:r>
          <a:endParaRPr lang="de-DE" sz="20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DBCDCF-868D-BA42-B0CD-345FBD72972E}" type="parTrans" cxnId="{7793B5E4-0CF6-7F42-B18A-6FC3C48B9C2D}">
      <dgm:prSet/>
      <dgm:spPr/>
      <dgm:t>
        <a:bodyPr/>
        <a:lstStyle/>
        <a:p>
          <a:endParaRPr lang="de-DE"/>
        </a:p>
      </dgm:t>
    </dgm:pt>
    <dgm:pt modelId="{7F5F1CE6-722C-1044-8863-C98805391764}" type="sibTrans" cxnId="{7793B5E4-0CF6-7F42-B18A-6FC3C48B9C2D}">
      <dgm:prSet/>
      <dgm:spPr/>
      <dgm:t>
        <a:bodyPr/>
        <a:lstStyle/>
        <a:p>
          <a:endParaRPr lang="de-DE"/>
        </a:p>
      </dgm:t>
    </dgm:pt>
    <dgm:pt modelId="{4A7083C1-8C54-BB44-95A2-149F2FCA18E5}">
      <dgm:prSet phldrT="[Text]" custT="1"/>
      <dgm:spPr/>
      <dgm:t>
        <a:bodyPr/>
        <a:lstStyle/>
        <a:p>
          <a:r>
            <a:rPr lang="de-DE" sz="2000" b="1" dirty="0"/>
            <a:t>EVENT 2</a:t>
          </a:r>
          <a:br>
            <a:rPr lang="de-DE" sz="2000" b="1" dirty="0"/>
          </a:br>
          <a:r>
            <a:rPr lang="de-DE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2</a:t>
          </a:r>
          <a:endParaRPr lang="de-DE" sz="2000" dirty="0">
            <a:solidFill>
              <a:srgbClr val="000000"/>
            </a:solidFill>
          </a:endParaRPr>
        </a:p>
      </dgm:t>
    </dgm:pt>
    <dgm:pt modelId="{01CC67CD-3AF6-C644-9E9F-2987EBB64F78}" type="sibTrans" cxnId="{716B0887-C07F-BF4B-8F37-CE64244297F9}">
      <dgm:prSet/>
      <dgm:spPr/>
      <dgm:t>
        <a:bodyPr/>
        <a:lstStyle/>
        <a:p>
          <a:endParaRPr lang="de-DE"/>
        </a:p>
      </dgm:t>
    </dgm:pt>
    <dgm:pt modelId="{58FCA82F-7358-FD49-82F1-90BE27398F88}" type="parTrans" cxnId="{716B0887-C07F-BF4B-8F37-CE64244297F9}">
      <dgm:prSet/>
      <dgm:spPr/>
      <dgm:t>
        <a:bodyPr/>
        <a:lstStyle/>
        <a:p>
          <a:endParaRPr lang="de-DE"/>
        </a:p>
      </dgm:t>
    </dgm:pt>
    <dgm:pt modelId="{5F35D02C-115B-BB4D-A46B-346C23265154}">
      <dgm:prSet phldrT="[Text]" custT="1"/>
      <dgm:spPr/>
      <dgm:t>
        <a:bodyPr/>
        <a:lstStyle/>
        <a:p>
          <a:r>
            <a:rPr lang="de-DE" sz="2000" b="1" dirty="0"/>
            <a:t>EVENT 3 </a:t>
          </a:r>
          <a:br>
            <a:rPr lang="de-DE" sz="2000" b="1" dirty="0"/>
          </a:br>
          <a:r>
            <a:rPr lang="de-DE" sz="20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3</a:t>
          </a:r>
          <a:endParaRPr lang="de-DE" sz="2000" dirty="0">
            <a:solidFill>
              <a:srgbClr val="000000"/>
            </a:solidFill>
          </a:endParaRPr>
        </a:p>
      </dgm:t>
    </dgm:pt>
    <dgm:pt modelId="{7C666435-B416-324D-8CA7-B1E6E25F7BC7}" type="sibTrans" cxnId="{2EC49051-4173-A54C-BCB7-AEA026DB1403}">
      <dgm:prSet/>
      <dgm:spPr/>
      <dgm:t>
        <a:bodyPr/>
        <a:lstStyle/>
        <a:p>
          <a:endParaRPr lang="de-DE"/>
        </a:p>
      </dgm:t>
    </dgm:pt>
    <dgm:pt modelId="{81799719-A799-5345-92B9-7ACB59D05BCB}" type="parTrans" cxnId="{2EC49051-4173-A54C-BCB7-AEA026DB1403}">
      <dgm:prSet/>
      <dgm:spPr/>
      <dgm:t>
        <a:bodyPr/>
        <a:lstStyle/>
        <a:p>
          <a:endParaRPr lang="de-DE"/>
        </a:p>
      </dgm:t>
    </dgm:pt>
    <dgm:pt modelId="{AADED08D-7832-B741-A891-6629B7DF9172}">
      <dgm:prSet custT="1"/>
      <dgm:spPr/>
      <dgm:t>
        <a:bodyPr anchor="t"/>
        <a:lstStyle/>
        <a:p>
          <a:pPr>
            <a:lnSpc>
              <a:spcPct val="90000"/>
            </a:lnSpc>
          </a:pPr>
          <a:r>
            <a:rPr lang="de-DE" sz="2000" b="1" kern="1200" dirty="0"/>
            <a:t>EVENT 4 </a:t>
          </a:r>
          <a:br>
            <a:rPr lang="de-DE" sz="2000" b="1" kern="1200" dirty="0"/>
          </a:br>
          <a:r>
            <a:rPr lang="de-DE" sz="20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4</a:t>
          </a:r>
        </a:p>
      </dgm:t>
    </dgm:pt>
    <dgm:pt modelId="{19CA48DA-897A-FB4D-8C9A-1D522A9616DD}" type="parTrans" cxnId="{F2AE809F-024E-6345-A7CB-4C9B59CFB50E}">
      <dgm:prSet/>
      <dgm:spPr/>
      <dgm:t>
        <a:bodyPr/>
        <a:lstStyle/>
        <a:p>
          <a:endParaRPr lang="de-DE"/>
        </a:p>
      </dgm:t>
    </dgm:pt>
    <dgm:pt modelId="{A35D1B08-F7DE-3C49-AB6B-E564FDA3EF7F}" type="sibTrans" cxnId="{F2AE809F-024E-6345-A7CB-4C9B59CFB50E}">
      <dgm:prSet/>
      <dgm:spPr/>
      <dgm:t>
        <a:bodyPr/>
        <a:lstStyle/>
        <a:p>
          <a:endParaRPr lang="de-DE"/>
        </a:p>
      </dgm:t>
    </dgm:pt>
    <dgm:pt modelId="{0C82BFFC-D938-3E45-AB7B-17AF4FF1214B}" type="pres">
      <dgm:prSet presAssocID="{8CCEE742-02E8-724E-874E-9411471F3522}" presName="Name0" presStyleCnt="0">
        <dgm:presLayoutVars>
          <dgm:dir/>
          <dgm:resizeHandles val="exact"/>
        </dgm:presLayoutVars>
      </dgm:prSet>
      <dgm:spPr/>
    </dgm:pt>
    <dgm:pt modelId="{36B3D80A-13C4-E944-BE73-B68719DE59AC}" type="pres">
      <dgm:prSet presAssocID="{8CCEE742-02E8-724E-874E-9411471F3522}" presName="arrow" presStyleLbl="bgShp" presStyleIdx="0" presStyleCnt="1" custScaleY="28748"/>
      <dgm:spPr>
        <a:prstGeom prst="homePlate">
          <a:avLst/>
        </a:prstGeom>
        <a:solidFill>
          <a:schemeClr val="tx1"/>
        </a:solidFill>
      </dgm:spPr>
    </dgm:pt>
    <dgm:pt modelId="{D6ECDFDF-916E-A946-9631-0FBD04E297B4}" type="pres">
      <dgm:prSet presAssocID="{8CCEE742-02E8-724E-874E-9411471F3522}" presName="points" presStyleCnt="0"/>
      <dgm:spPr/>
    </dgm:pt>
    <dgm:pt modelId="{5E1059AE-54AA-044F-BDE8-DA81D97B5A30}" type="pres">
      <dgm:prSet presAssocID="{B05AD4C0-DD4B-6746-BED4-719ECA240091}" presName="compositeA" presStyleCnt="0"/>
      <dgm:spPr/>
    </dgm:pt>
    <dgm:pt modelId="{60C74C76-B52D-384A-B4BA-8EF83C7FF646}" type="pres">
      <dgm:prSet presAssocID="{B05AD4C0-DD4B-6746-BED4-719ECA240091}" presName="textA" presStyleLbl="revTx" presStyleIdx="0" presStyleCnt="4">
        <dgm:presLayoutVars>
          <dgm:bulletEnabled val="1"/>
        </dgm:presLayoutVars>
      </dgm:prSet>
      <dgm:spPr/>
    </dgm:pt>
    <dgm:pt modelId="{46B42593-0270-7E45-8B16-8994AA10ABDE}" type="pres">
      <dgm:prSet presAssocID="{B05AD4C0-DD4B-6746-BED4-719ECA240091}" presName="circleA" presStyleLbl="node1" presStyleIdx="0" presStyleCnt="4"/>
      <dgm:spPr>
        <a:solidFill>
          <a:schemeClr val="accent3"/>
        </a:solidFill>
        <a:ln>
          <a:noFill/>
        </a:ln>
      </dgm:spPr>
    </dgm:pt>
    <dgm:pt modelId="{265D638D-B877-D141-8CAD-98DD83A6A5CF}" type="pres">
      <dgm:prSet presAssocID="{B05AD4C0-DD4B-6746-BED4-719ECA240091}" presName="spaceA" presStyleCnt="0"/>
      <dgm:spPr/>
    </dgm:pt>
    <dgm:pt modelId="{5E1C1ED4-F9B1-904E-817F-19E512F73652}" type="pres">
      <dgm:prSet presAssocID="{7F5F1CE6-722C-1044-8863-C98805391764}" presName="space" presStyleCnt="0"/>
      <dgm:spPr/>
    </dgm:pt>
    <dgm:pt modelId="{B82F50C6-819D-244B-828A-CC22DE27D194}" type="pres">
      <dgm:prSet presAssocID="{4A7083C1-8C54-BB44-95A2-149F2FCA18E5}" presName="compositeB" presStyleCnt="0"/>
      <dgm:spPr/>
    </dgm:pt>
    <dgm:pt modelId="{50348F04-956D-7041-B088-1E1A47E2A50A}" type="pres">
      <dgm:prSet presAssocID="{4A7083C1-8C54-BB44-95A2-149F2FCA18E5}" presName="textB" presStyleLbl="revTx" presStyleIdx="1" presStyleCnt="4">
        <dgm:presLayoutVars>
          <dgm:bulletEnabled val="1"/>
        </dgm:presLayoutVars>
      </dgm:prSet>
      <dgm:spPr/>
    </dgm:pt>
    <dgm:pt modelId="{C49C718C-6B52-5D40-BF4B-11DBF4BE688E}" type="pres">
      <dgm:prSet presAssocID="{4A7083C1-8C54-BB44-95A2-149F2FCA18E5}" presName="circleB" presStyleLbl="node1" presStyleIdx="1" presStyleCnt="4"/>
      <dgm:spPr>
        <a:solidFill>
          <a:schemeClr val="accent3"/>
        </a:solidFill>
        <a:ln>
          <a:noFill/>
        </a:ln>
      </dgm:spPr>
    </dgm:pt>
    <dgm:pt modelId="{3F3E1D0C-169F-944A-AD91-7D2B8D8D3A21}" type="pres">
      <dgm:prSet presAssocID="{4A7083C1-8C54-BB44-95A2-149F2FCA18E5}" presName="spaceB" presStyleCnt="0"/>
      <dgm:spPr/>
    </dgm:pt>
    <dgm:pt modelId="{9761A9EA-26DB-CB48-88B4-AC5217495022}" type="pres">
      <dgm:prSet presAssocID="{01CC67CD-3AF6-C644-9E9F-2987EBB64F78}" presName="space" presStyleCnt="0"/>
      <dgm:spPr/>
    </dgm:pt>
    <dgm:pt modelId="{8AB0C293-D0A0-3043-8387-4CF18E7BEC60}" type="pres">
      <dgm:prSet presAssocID="{5F35D02C-115B-BB4D-A46B-346C23265154}" presName="compositeA" presStyleCnt="0"/>
      <dgm:spPr/>
    </dgm:pt>
    <dgm:pt modelId="{8886A474-50E8-5347-BEA3-3D7E9FE19EB1}" type="pres">
      <dgm:prSet presAssocID="{5F35D02C-115B-BB4D-A46B-346C23265154}" presName="textA" presStyleLbl="revTx" presStyleIdx="2" presStyleCnt="4">
        <dgm:presLayoutVars>
          <dgm:bulletEnabled val="1"/>
        </dgm:presLayoutVars>
      </dgm:prSet>
      <dgm:spPr/>
    </dgm:pt>
    <dgm:pt modelId="{5972E577-247A-DF41-A449-4FACA8809046}" type="pres">
      <dgm:prSet presAssocID="{5F35D02C-115B-BB4D-A46B-346C23265154}" presName="circleA" presStyleLbl="node1" presStyleIdx="2" presStyleCnt="4"/>
      <dgm:spPr>
        <a:solidFill>
          <a:schemeClr val="accent3"/>
        </a:solidFill>
        <a:ln>
          <a:noFill/>
        </a:ln>
      </dgm:spPr>
    </dgm:pt>
    <dgm:pt modelId="{EE76D1ED-F9D5-974E-BA5C-8DB60AB92794}" type="pres">
      <dgm:prSet presAssocID="{5F35D02C-115B-BB4D-A46B-346C23265154}" presName="spaceA" presStyleCnt="0"/>
      <dgm:spPr/>
    </dgm:pt>
    <dgm:pt modelId="{4241B7AF-A530-D24C-A880-C810D6E59861}" type="pres">
      <dgm:prSet presAssocID="{7C666435-B416-324D-8CA7-B1E6E25F7BC7}" presName="space" presStyleCnt="0"/>
      <dgm:spPr/>
    </dgm:pt>
    <dgm:pt modelId="{ED5A0976-2347-B042-AF8E-D233E11B2A16}" type="pres">
      <dgm:prSet presAssocID="{AADED08D-7832-B741-A891-6629B7DF9172}" presName="compositeB" presStyleCnt="0"/>
      <dgm:spPr/>
    </dgm:pt>
    <dgm:pt modelId="{8EEECE90-E643-C044-BE88-2381DED436C7}" type="pres">
      <dgm:prSet presAssocID="{AADED08D-7832-B741-A891-6629B7DF9172}" presName="textB" presStyleLbl="revTx" presStyleIdx="3" presStyleCnt="4">
        <dgm:presLayoutVars>
          <dgm:bulletEnabled val="1"/>
        </dgm:presLayoutVars>
      </dgm:prSet>
      <dgm:spPr/>
    </dgm:pt>
    <dgm:pt modelId="{7334C59D-921A-A14F-8CBD-7B3A3E9DC8DB}" type="pres">
      <dgm:prSet presAssocID="{AADED08D-7832-B741-A891-6629B7DF9172}" presName="circleB" presStyleLbl="node1" presStyleIdx="3" presStyleCnt="4"/>
      <dgm:spPr>
        <a:solidFill>
          <a:schemeClr val="accent3"/>
        </a:solidFill>
        <a:ln>
          <a:noFill/>
        </a:ln>
      </dgm:spPr>
    </dgm:pt>
    <dgm:pt modelId="{D6E17044-BF09-AF44-9BA8-C7EA54B2A93A}" type="pres">
      <dgm:prSet presAssocID="{AADED08D-7832-B741-A891-6629B7DF9172}" presName="spaceB" presStyleCnt="0"/>
      <dgm:spPr/>
    </dgm:pt>
  </dgm:ptLst>
  <dgm:cxnLst>
    <dgm:cxn modelId="{9316C616-CC94-FC40-8A99-4E43110078A5}" type="presOf" srcId="{4A7083C1-8C54-BB44-95A2-149F2FCA18E5}" destId="{50348F04-956D-7041-B088-1E1A47E2A50A}" srcOrd="0" destOrd="0" presId="urn:microsoft.com/office/officeart/2005/8/layout/hProcess11"/>
    <dgm:cxn modelId="{2EC49051-4173-A54C-BCB7-AEA026DB1403}" srcId="{8CCEE742-02E8-724E-874E-9411471F3522}" destId="{5F35D02C-115B-BB4D-A46B-346C23265154}" srcOrd="2" destOrd="0" parTransId="{81799719-A799-5345-92B9-7ACB59D05BCB}" sibTransId="{7C666435-B416-324D-8CA7-B1E6E25F7BC7}"/>
    <dgm:cxn modelId="{18C57879-A184-EA4A-A68D-782F03BF8E6C}" type="presOf" srcId="{5F35D02C-115B-BB4D-A46B-346C23265154}" destId="{8886A474-50E8-5347-BEA3-3D7E9FE19EB1}" srcOrd="0" destOrd="0" presId="urn:microsoft.com/office/officeart/2005/8/layout/hProcess11"/>
    <dgm:cxn modelId="{716B0887-C07F-BF4B-8F37-CE64244297F9}" srcId="{8CCEE742-02E8-724E-874E-9411471F3522}" destId="{4A7083C1-8C54-BB44-95A2-149F2FCA18E5}" srcOrd="1" destOrd="0" parTransId="{58FCA82F-7358-FD49-82F1-90BE27398F88}" sibTransId="{01CC67CD-3AF6-C644-9E9F-2987EBB64F78}"/>
    <dgm:cxn modelId="{F2AE809F-024E-6345-A7CB-4C9B59CFB50E}" srcId="{8CCEE742-02E8-724E-874E-9411471F3522}" destId="{AADED08D-7832-B741-A891-6629B7DF9172}" srcOrd="3" destOrd="0" parTransId="{19CA48DA-897A-FB4D-8C9A-1D522A9616DD}" sibTransId="{A35D1B08-F7DE-3C49-AB6B-E564FDA3EF7F}"/>
    <dgm:cxn modelId="{B17981A8-8D5F-A048-AF30-3D600BC03D9B}" type="presOf" srcId="{B05AD4C0-DD4B-6746-BED4-719ECA240091}" destId="{60C74C76-B52D-384A-B4BA-8EF83C7FF646}" srcOrd="0" destOrd="0" presId="urn:microsoft.com/office/officeart/2005/8/layout/hProcess11"/>
    <dgm:cxn modelId="{6967D8DE-942B-644C-A06F-F6CDFE8FFFC8}" type="presOf" srcId="{8CCEE742-02E8-724E-874E-9411471F3522}" destId="{0C82BFFC-D938-3E45-AB7B-17AF4FF1214B}" srcOrd="0" destOrd="0" presId="urn:microsoft.com/office/officeart/2005/8/layout/hProcess11"/>
    <dgm:cxn modelId="{7793B5E4-0CF6-7F42-B18A-6FC3C48B9C2D}" srcId="{8CCEE742-02E8-724E-874E-9411471F3522}" destId="{B05AD4C0-DD4B-6746-BED4-719ECA240091}" srcOrd="0" destOrd="0" parTransId="{B2DBCDCF-868D-BA42-B0CD-345FBD72972E}" sibTransId="{7F5F1CE6-722C-1044-8863-C98805391764}"/>
    <dgm:cxn modelId="{DEBFDFEB-C79A-7247-B663-A9DAA53C8850}" type="presOf" srcId="{AADED08D-7832-B741-A891-6629B7DF9172}" destId="{8EEECE90-E643-C044-BE88-2381DED436C7}" srcOrd="0" destOrd="0" presId="urn:microsoft.com/office/officeart/2005/8/layout/hProcess11"/>
    <dgm:cxn modelId="{28AE20AE-2A51-7D4C-9F24-07B489D47480}" type="presParOf" srcId="{0C82BFFC-D938-3E45-AB7B-17AF4FF1214B}" destId="{36B3D80A-13C4-E944-BE73-B68719DE59AC}" srcOrd="0" destOrd="0" presId="urn:microsoft.com/office/officeart/2005/8/layout/hProcess11"/>
    <dgm:cxn modelId="{A79E4BB1-8B31-4F4C-9D74-2115E7C8E9B4}" type="presParOf" srcId="{0C82BFFC-D938-3E45-AB7B-17AF4FF1214B}" destId="{D6ECDFDF-916E-A946-9631-0FBD04E297B4}" srcOrd="1" destOrd="0" presId="urn:microsoft.com/office/officeart/2005/8/layout/hProcess11"/>
    <dgm:cxn modelId="{8DD23183-76BC-A945-8494-BFE09FC86DC6}" type="presParOf" srcId="{D6ECDFDF-916E-A946-9631-0FBD04E297B4}" destId="{5E1059AE-54AA-044F-BDE8-DA81D97B5A30}" srcOrd="0" destOrd="0" presId="urn:microsoft.com/office/officeart/2005/8/layout/hProcess11"/>
    <dgm:cxn modelId="{08ECCEF7-4DB9-1848-AD5F-9095D3979B81}" type="presParOf" srcId="{5E1059AE-54AA-044F-BDE8-DA81D97B5A30}" destId="{60C74C76-B52D-384A-B4BA-8EF83C7FF646}" srcOrd="0" destOrd="0" presId="urn:microsoft.com/office/officeart/2005/8/layout/hProcess11"/>
    <dgm:cxn modelId="{64318888-7060-1B4C-8886-817C5192C660}" type="presParOf" srcId="{5E1059AE-54AA-044F-BDE8-DA81D97B5A30}" destId="{46B42593-0270-7E45-8B16-8994AA10ABDE}" srcOrd="1" destOrd="0" presId="urn:microsoft.com/office/officeart/2005/8/layout/hProcess11"/>
    <dgm:cxn modelId="{CDF6261B-1D75-374D-A048-0E12E2954C7C}" type="presParOf" srcId="{5E1059AE-54AA-044F-BDE8-DA81D97B5A30}" destId="{265D638D-B877-D141-8CAD-98DD83A6A5CF}" srcOrd="2" destOrd="0" presId="urn:microsoft.com/office/officeart/2005/8/layout/hProcess11"/>
    <dgm:cxn modelId="{16F6591A-4A3D-DD4E-9820-C0109B245CB3}" type="presParOf" srcId="{D6ECDFDF-916E-A946-9631-0FBD04E297B4}" destId="{5E1C1ED4-F9B1-904E-817F-19E512F73652}" srcOrd="1" destOrd="0" presId="urn:microsoft.com/office/officeart/2005/8/layout/hProcess11"/>
    <dgm:cxn modelId="{311333B5-5CD7-2340-905C-EA3932C671EC}" type="presParOf" srcId="{D6ECDFDF-916E-A946-9631-0FBD04E297B4}" destId="{B82F50C6-819D-244B-828A-CC22DE27D194}" srcOrd="2" destOrd="0" presId="urn:microsoft.com/office/officeart/2005/8/layout/hProcess11"/>
    <dgm:cxn modelId="{EDDD0E8F-D241-5345-B985-6A097964F17B}" type="presParOf" srcId="{B82F50C6-819D-244B-828A-CC22DE27D194}" destId="{50348F04-956D-7041-B088-1E1A47E2A50A}" srcOrd="0" destOrd="0" presId="urn:microsoft.com/office/officeart/2005/8/layout/hProcess11"/>
    <dgm:cxn modelId="{FA53FFA5-FD65-7A44-B778-3C9294EBACE4}" type="presParOf" srcId="{B82F50C6-819D-244B-828A-CC22DE27D194}" destId="{C49C718C-6B52-5D40-BF4B-11DBF4BE688E}" srcOrd="1" destOrd="0" presId="urn:microsoft.com/office/officeart/2005/8/layout/hProcess11"/>
    <dgm:cxn modelId="{63FF00ED-BBB6-614E-A694-E40252C51C69}" type="presParOf" srcId="{B82F50C6-819D-244B-828A-CC22DE27D194}" destId="{3F3E1D0C-169F-944A-AD91-7D2B8D8D3A21}" srcOrd="2" destOrd="0" presId="urn:microsoft.com/office/officeart/2005/8/layout/hProcess11"/>
    <dgm:cxn modelId="{20B4E7CE-DE0D-A846-80D4-C4A6F8E885C0}" type="presParOf" srcId="{D6ECDFDF-916E-A946-9631-0FBD04E297B4}" destId="{9761A9EA-26DB-CB48-88B4-AC5217495022}" srcOrd="3" destOrd="0" presId="urn:microsoft.com/office/officeart/2005/8/layout/hProcess11"/>
    <dgm:cxn modelId="{3BFC4820-B798-FE43-AABE-8AAB60C68C81}" type="presParOf" srcId="{D6ECDFDF-916E-A946-9631-0FBD04E297B4}" destId="{8AB0C293-D0A0-3043-8387-4CF18E7BEC60}" srcOrd="4" destOrd="0" presId="urn:microsoft.com/office/officeart/2005/8/layout/hProcess11"/>
    <dgm:cxn modelId="{B7E4D770-A493-564D-B8FC-1D595437BDC7}" type="presParOf" srcId="{8AB0C293-D0A0-3043-8387-4CF18E7BEC60}" destId="{8886A474-50E8-5347-BEA3-3D7E9FE19EB1}" srcOrd="0" destOrd="0" presId="urn:microsoft.com/office/officeart/2005/8/layout/hProcess11"/>
    <dgm:cxn modelId="{E61E214D-5AC5-B140-8797-FA216822C0D7}" type="presParOf" srcId="{8AB0C293-D0A0-3043-8387-4CF18E7BEC60}" destId="{5972E577-247A-DF41-A449-4FACA8809046}" srcOrd="1" destOrd="0" presId="urn:microsoft.com/office/officeart/2005/8/layout/hProcess11"/>
    <dgm:cxn modelId="{B716ADD9-D53B-0B47-802C-8D94C9743AAF}" type="presParOf" srcId="{8AB0C293-D0A0-3043-8387-4CF18E7BEC60}" destId="{EE76D1ED-F9D5-974E-BA5C-8DB60AB92794}" srcOrd="2" destOrd="0" presId="urn:microsoft.com/office/officeart/2005/8/layout/hProcess11"/>
    <dgm:cxn modelId="{6CB43CD5-D177-684D-963B-609228549761}" type="presParOf" srcId="{D6ECDFDF-916E-A946-9631-0FBD04E297B4}" destId="{4241B7AF-A530-D24C-A880-C810D6E59861}" srcOrd="5" destOrd="0" presId="urn:microsoft.com/office/officeart/2005/8/layout/hProcess11"/>
    <dgm:cxn modelId="{0AC44066-B789-7A4F-950A-CF62DC6E8796}" type="presParOf" srcId="{D6ECDFDF-916E-A946-9631-0FBD04E297B4}" destId="{ED5A0976-2347-B042-AF8E-D233E11B2A16}" srcOrd="6" destOrd="0" presId="urn:microsoft.com/office/officeart/2005/8/layout/hProcess11"/>
    <dgm:cxn modelId="{BD1F0AC9-39F1-6446-A9B5-0E1B0A9F11EC}" type="presParOf" srcId="{ED5A0976-2347-B042-AF8E-D233E11B2A16}" destId="{8EEECE90-E643-C044-BE88-2381DED436C7}" srcOrd="0" destOrd="0" presId="urn:microsoft.com/office/officeart/2005/8/layout/hProcess11"/>
    <dgm:cxn modelId="{1A674651-6954-4542-BDF4-EC8838BE8827}" type="presParOf" srcId="{ED5A0976-2347-B042-AF8E-D233E11B2A16}" destId="{7334C59D-921A-A14F-8CBD-7B3A3E9DC8DB}" srcOrd="1" destOrd="0" presId="urn:microsoft.com/office/officeart/2005/8/layout/hProcess11"/>
    <dgm:cxn modelId="{E3DCEABA-F075-8A48-B113-9B869710F227}" type="presParOf" srcId="{ED5A0976-2347-B042-AF8E-D233E11B2A16}" destId="{D6E17044-BF09-AF44-9BA8-C7EA54B2A93A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3D80A-13C4-E944-BE73-B68719DE59AC}">
      <dsp:nvSpPr>
        <dsp:cNvPr id="0" name=""/>
        <dsp:cNvSpPr/>
      </dsp:nvSpPr>
      <dsp:spPr>
        <a:xfrm>
          <a:off x="0" y="1784286"/>
          <a:ext cx="11636375" cy="463676"/>
        </a:xfrm>
        <a:prstGeom prst="homePlate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C74C76-B52D-384A-B4BA-8EF83C7FF646}">
      <dsp:nvSpPr>
        <dsp:cNvPr id="0" name=""/>
        <dsp:cNvSpPr/>
      </dsp:nvSpPr>
      <dsp:spPr>
        <a:xfrm>
          <a:off x="5241" y="0"/>
          <a:ext cx="2521025" cy="1612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b="1" kern="1200" dirty="0"/>
            <a:t>EVENT 1</a:t>
          </a:r>
          <a:br>
            <a:rPr lang="de-DE" sz="2000" b="1" kern="1200" dirty="0"/>
          </a:br>
          <a:r>
            <a:rPr lang="de-DE" sz="20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1</a:t>
          </a:r>
          <a:endParaRPr lang="de-DE" sz="2000" kern="12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41" y="0"/>
        <a:ext cx="2521025" cy="1612900"/>
      </dsp:txXfrm>
    </dsp:sp>
    <dsp:sp modelId="{46B42593-0270-7E45-8B16-8994AA10ABDE}">
      <dsp:nvSpPr>
        <dsp:cNvPr id="0" name=""/>
        <dsp:cNvSpPr/>
      </dsp:nvSpPr>
      <dsp:spPr>
        <a:xfrm>
          <a:off x="1064141" y="1814512"/>
          <a:ext cx="403225" cy="403225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348F04-956D-7041-B088-1E1A47E2A50A}">
      <dsp:nvSpPr>
        <dsp:cNvPr id="0" name=""/>
        <dsp:cNvSpPr/>
      </dsp:nvSpPr>
      <dsp:spPr>
        <a:xfrm>
          <a:off x="2652317" y="2419350"/>
          <a:ext cx="2521025" cy="1612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b="1" kern="1200" dirty="0"/>
            <a:t>EVENT 2</a:t>
          </a:r>
          <a:br>
            <a:rPr lang="de-DE" sz="2000" b="1" kern="1200" dirty="0"/>
          </a:br>
          <a:r>
            <a:rPr lang="de-DE" sz="20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2</a:t>
          </a:r>
          <a:endParaRPr lang="de-DE" sz="2000" kern="1200" dirty="0">
            <a:solidFill>
              <a:srgbClr val="000000"/>
            </a:solidFill>
          </a:endParaRPr>
        </a:p>
      </dsp:txBody>
      <dsp:txXfrm>
        <a:off x="2652317" y="2419350"/>
        <a:ext cx="2521025" cy="1612900"/>
      </dsp:txXfrm>
    </dsp:sp>
    <dsp:sp modelId="{C49C718C-6B52-5D40-BF4B-11DBF4BE688E}">
      <dsp:nvSpPr>
        <dsp:cNvPr id="0" name=""/>
        <dsp:cNvSpPr/>
      </dsp:nvSpPr>
      <dsp:spPr>
        <a:xfrm>
          <a:off x="3711218" y="1814512"/>
          <a:ext cx="403225" cy="403225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6A474-50E8-5347-BEA3-3D7E9FE19EB1}">
      <dsp:nvSpPr>
        <dsp:cNvPr id="0" name=""/>
        <dsp:cNvSpPr/>
      </dsp:nvSpPr>
      <dsp:spPr>
        <a:xfrm>
          <a:off x="5299394" y="0"/>
          <a:ext cx="2521025" cy="1612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b="1" kern="1200" dirty="0"/>
            <a:t>EVENT 3 </a:t>
          </a:r>
          <a:br>
            <a:rPr lang="de-DE" sz="2000" b="1" kern="1200" dirty="0"/>
          </a:br>
          <a:r>
            <a:rPr lang="de-DE" sz="20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3</a:t>
          </a:r>
          <a:endParaRPr lang="de-DE" sz="2000" kern="1200" dirty="0">
            <a:solidFill>
              <a:srgbClr val="000000"/>
            </a:solidFill>
          </a:endParaRPr>
        </a:p>
      </dsp:txBody>
      <dsp:txXfrm>
        <a:off x="5299394" y="0"/>
        <a:ext cx="2521025" cy="1612900"/>
      </dsp:txXfrm>
    </dsp:sp>
    <dsp:sp modelId="{5972E577-247A-DF41-A449-4FACA8809046}">
      <dsp:nvSpPr>
        <dsp:cNvPr id="0" name=""/>
        <dsp:cNvSpPr/>
      </dsp:nvSpPr>
      <dsp:spPr>
        <a:xfrm>
          <a:off x="6358294" y="1814512"/>
          <a:ext cx="403225" cy="403225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EECE90-E643-C044-BE88-2381DED436C7}">
      <dsp:nvSpPr>
        <dsp:cNvPr id="0" name=""/>
        <dsp:cNvSpPr/>
      </dsp:nvSpPr>
      <dsp:spPr>
        <a:xfrm>
          <a:off x="7946470" y="2419350"/>
          <a:ext cx="2521025" cy="1612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b="1" kern="1200" dirty="0"/>
            <a:t>EVENT 4 </a:t>
          </a:r>
          <a:br>
            <a:rPr lang="de-DE" sz="2000" b="1" kern="1200" dirty="0"/>
          </a:br>
          <a:r>
            <a:rPr lang="de-DE" sz="20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Subtext Event 4</a:t>
          </a:r>
        </a:p>
      </dsp:txBody>
      <dsp:txXfrm>
        <a:off x="7946470" y="2419350"/>
        <a:ext cx="2521025" cy="1612900"/>
      </dsp:txXfrm>
    </dsp:sp>
    <dsp:sp modelId="{7334C59D-921A-A14F-8CBD-7B3A3E9DC8DB}">
      <dsp:nvSpPr>
        <dsp:cNvPr id="0" name=""/>
        <dsp:cNvSpPr/>
      </dsp:nvSpPr>
      <dsp:spPr>
        <a:xfrm>
          <a:off x="9005370" y="1814512"/>
          <a:ext cx="403225" cy="403225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C951FCD-678E-7B41-BC23-4B586028D2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6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B8C14F-77B1-8843-A6DB-FC0069AC1F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6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03CB5E34-D98C-E247-BF46-35276F84C848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3A2E368-CDE5-4849-9579-DDA9C73BBF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813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56EF6C4-FBFC-8C48-8801-4117BD89E9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813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8BD809EC-64E6-284A-9269-F4472CB832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83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6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6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FA28F8BD-008C-644A-B664-E2CB342F88FB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8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0818538F-3AC6-3B42-817A-AA3FB576495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27235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5563" y="731838"/>
            <a:ext cx="6497637" cy="3656012"/>
          </a:xfrm>
          <a:prstGeom prst="rect">
            <a:avLst/>
          </a:prstGeom>
          <a:ln w="0">
            <a:noFill/>
          </a:ln>
        </p:spPr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660949" y="4632269"/>
            <a:ext cx="5287243" cy="4388081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sldNum" idx="31"/>
          </p:nvPr>
        </p:nvSpPr>
        <p:spPr>
          <a:xfrm>
            <a:off x="3743989" y="9263002"/>
            <a:ext cx="2863764" cy="487223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de-DE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D10AB42E-8479-450F-89A4-7DA3257CCD3A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de-DE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C71D1C69-F3A0-B649-8A12-18587DB18180}"/>
              </a:ext>
            </a:extLst>
          </p:cNvPr>
          <p:cNvSpPr/>
          <p:nvPr userDrawn="1"/>
        </p:nvSpPr>
        <p:spPr>
          <a:xfrm>
            <a:off x="0" y="0"/>
            <a:ext cx="12192000" cy="5795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B7BF945-1574-D24F-AC3D-2DFE4B8AD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273051"/>
            <a:ext cx="11636374" cy="4603750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ts val="7700"/>
              </a:lnSpc>
              <a:defRPr sz="7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HEADLINE 70/77 PT</a:t>
            </a:r>
            <a:br>
              <a:rPr lang="de-DE" dirty="0"/>
            </a:br>
            <a:r>
              <a:rPr lang="de-DE" dirty="0"/>
              <a:t>UPPERCASE 3-4 LINES</a:t>
            </a:r>
            <a:br>
              <a:rPr lang="de-DE" dirty="0"/>
            </a:br>
            <a:r>
              <a:rPr lang="de-DE" dirty="0"/>
              <a:t>AM QUE DO LORERIBUS</a:t>
            </a:r>
          </a:p>
        </p:txBody>
      </p:sp>
    </p:spTree>
    <p:extLst>
      <p:ext uri="{BB962C8B-B14F-4D97-AF65-F5344CB8AC3E}">
        <p14:creationId xmlns:p14="http://schemas.microsoft.com/office/powerpoint/2010/main" val="2250156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agenda/inde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8DA93D4-48CC-2C41-905B-61B98B9200E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37600778"/>
              </p:ext>
            </p:extLst>
          </p:nvPr>
        </p:nvGraphicFramePr>
        <p:xfrm>
          <a:off x="279399" y="1762128"/>
          <a:ext cx="11636376" cy="4032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6376">
                  <a:extLst>
                    <a:ext uri="{9D8B030D-6E8A-4147-A177-3AD203B41FA5}">
                      <a16:colId xmlns:a16="http://schemas.microsoft.com/office/drawing/2014/main" val="900585956"/>
                    </a:ext>
                  </a:extLst>
                </a:gridCol>
              </a:tblGrid>
              <a:tr h="729010">
                <a:tc>
                  <a:txBody>
                    <a:bodyPr/>
                    <a:lstStyle/>
                    <a:p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904448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372654"/>
                  </a:ext>
                </a:extLst>
              </a:tr>
              <a:tr h="7290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120537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531019"/>
                  </a:ext>
                </a:extLst>
              </a:tr>
              <a:tr h="7290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728624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499725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5EDA6C3D-0838-DC45-8618-86CB38C6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BF18683-31B1-3440-9FC2-46083F2D97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0" y="1762124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FIRST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6E480ADE-B867-C540-A9EF-1B226A0749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9400" y="2435324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DC8967FC-90CA-3740-8104-A7763044C4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9400" y="3108324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SECOND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7F76346-4014-EC4A-B2D9-324AD8B535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0" y="3781524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second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03FA9029-4393-0E4A-AD3F-1E7F7D047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400" y="4446057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THIRD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6E7C2486-9096-A443-B50E-9EE8EA2269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9400" y="5119257"/>
            <a:ext cx="11636375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third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627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-agenda/inde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A6C3D-0838-DC45-8618-86CB38C6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3556522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text/content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FB0404B9-20B5-4A4D-B71C-BBE0693B02C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79400" y="1762125"/>
            <a:ext cx="11632226" cy="403225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441531-8C29-F44F-9205-7AF9A0D4F8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848907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text/conten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AC3CFA3-C971-B242-A9AE-200D4187E5E8}"/>
              </a:ext>
            </a:extLst>
          </p:cNvPr>
          <p:cNvSpPr/>
          <p:nvPr userDrawn="1"/>
        </p:nvSpPr>
        <p:spPr>
          <a:xfrm>
            <a:off x="279400" y="5178425"/>
            <a:ext cx="11639550" cy="6159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CB81642B-4FA7-2345-90C1-EF9F93CF4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6225" y="5178425"/>
            <a:ext cx="11639550" cy="615951"/>
          </a:xfrm>
          <a:prstGeom prst="rect">
            <a:avLst/>
          </a:prstGeom>
          <a:noFill/>
        </p:spPr>
        <p:txBody>
          <a:bodyPr lIns="612000" tIns="0" rIns="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CONCLUSION 20 PT UPPERCASE 1 LINE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FB0404B9-20B5-4A4D-B71C-BBE0693B02C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79400" y="2413000"/>
            <a:ext cx="7736399" cy="2765425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26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" name="Inhaltsplatzhalter 6">
            <a:extLst>
              <a:ext uri="{FF2B5EF4-FFF2-40B4-BE49-F238E27FC236}">
                <a16:creationId xmlns:a16="http://schemas.microsoft.com/office/drawing/2014/main" id="{24E9D2CE-5D94-AC41-A40A-10805A094C1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713300" y="2413000"/>
            <a:ext cx="3202475" cy="2765425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26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0CA9C0C-9FB8-F846-B755-FB5D834583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8487" y="2413000"/>
            <a:ext cx="492125" cy="492125"/>
          </a:xfrm>
          <a:prstGeom prst="rect">
            <a:avLst/>
          </a:prstGeom>
        </p:spPr>
      </p:pic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AC2DFE85-CB05-0842-9537-08CD7E9D33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9400" y="1762125"/>
            <a:ext cx="7724334" cy="274638"/>
          </a:xfrm>
          <a:prstGeom prst="rect">
            <a:avLst/>
          </a:prstGeom>
          <a:noFill/>
        </p:spPr>
        <p:txBody>
          <a:bodyPr lIns="0" tIns="0" rIns="0" bIns="0" anchor="b" anchorCtr="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SUBHEADLINE 20 PT UPPERCASE 1 LINE</a:t>
            </a:r>
          </a:p>
        </p:txBody>
      </p:sp>
      <p:sp>
        <p:nvSpPr>
          <p:cNvPr id="21" name="Textplatzhalter 4">
            <a:extLst>
              <a:ext uri="{FF2B5EF4-FFF2-40B4-BE49-F238E27FC236}">
                <a16:creationId xmlns:a16="http://schemas.microsoft.com/office/drawing/2014/main" id="{8B67D16B-F010-BD47-9848-A6855D875C4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13300" y="1762125"/>
            <a:ext cx="3202475" cy="274638"/>
          </a:xfrm>
          <a:prstGeom prst="rect">
            <a:avLst/>
          </a:prstGeom>
          <a:noFill/>
        </p:spPr>
        <p:txBody>
          <a:bodyPr lIns="0" tIns="0" rIns="0" bIns="0" anchor="b" anchorCtr="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UPPERCASE 1 LINE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D9AC8F57-374D-3B45-82E1-61F7618407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8932" y="5240338"/>
            <a:ext cx="492125" cy="49212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33A0DDD-3FD9-2744-BDF7-C28275C1F9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8487" y="2965450"/>
            <a:ext cx="492125" cy="49212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C3DAE23-53E6-1643-87C8-56C142B7CD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8487" y="3517900"/>
            <a:ext cx="492125" cy="49212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E6A4116-A7E3-1B4C-8E77-67C1BEF881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8487" y="4070350"/>
            <a:ext cx="492125" cy="49212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0FAC4D73-2D41-234B-B984-597DA79DE9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8487" y="4622800"/>
            <a:ext cx="492125" cy="492125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0122B9F-47B5-1240-B5E2-6C06DD932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2143362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text/content 2 – 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FB0404B9-20B5-4A4D-B71C-BBE0693B02C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79400" y="1762125"/>
            <a:ext cx="5799600" cy="4032250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26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  <a:p>
            <a:pPr lvl="0"/>
            <a:endParaRPr lang="de-DE" dirty="0"/>
          </a:p>
        </p:txBody>
      </p:sp>
      <p:sp>
        <p:nvSpPr>
          <p:cNvPr id="4" name="Inhaltsplatzhalter 6">
            <a:extLst>
              <a:ext uri="{FF2B5EF4-FFF2-40B4-BE49-F238E27FC236}">
                <a16:creationId xmlns:a16="http://schemas.microsoft.com/office/drawing/2014/main" id="{47631BEF-7961-8A42-8759-23696F4EC83B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116175" y="1762125"/>
            <a:ext cx="5799600" cy="4032250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 lang="de-DE" sz="2000" kern="12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285750" lvl="0" indent="-285750" algn="l" defTabSz="914400" rtl="0" eaLnBrk="1" latinLnBrk="0" hangingPunct="1">
              <a:lnSpc>
                <a:spcPts val="266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4A774D-F7B7-0A41-8874-19C79CF448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3048612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-cover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0BC0C88-DA64-8C4C-AF6D-6423A11DF1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7145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organisational char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39FDCB3A-4A87-F042-AC2D-7D0307534E81}"/>
              </a:ext>
            </a:extLst>
          </p:cNvPr>
          <p:cNvCxnSpPr/>
          <p:nvPr userDrawn="1"/>
        </p:nvCxnSpPr>
        <p:spPr>
          <a:xfrm>
            <a:off x="2208999" y="2413000"/>
            <a:ext cx="0" cy="139958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36">
            <a:extLst>
              <a:ext uri="{FF2B5EF4-FFF2-40B4-BE49-F238E27FC236}">
                <a16:creationId xmlns:a16="http://schemas.microsoft.com/office/drawing/2014/main" id="{0B038A62-9D8F-354B-BF78-BD87E49AAF53}"/>
              </a:ext>
            </a:extLst>
          </p:cNvPr>
          <p:cNvCxnSpPr>
            <a:cxnSpLocks/>
          </p:cNvCxnSpPr>
          <p:nvPr userDrawn="1"/>
        </p:nvCxnSpPr>
        <p:spPr>
          <a:xfrm>
            <a:off x="6097587" y="2413000"/>
            <a:ext cx="0" cy="14150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60647B86-AFF3-0446-8B1D-5D71B8116700}"/>
              </a:ext>
            </a:extLst>
          </p:cNvPr>
          <p:cNvCxnSpPr>
            <a:cxnSpLocks/>
          </p:cNvCxnSpPr>
          <p:nvPr userDrawn="1"/>
        </p:nvCxnSpPr>
        <p:spPr>
          <a:xfrm>
            <a:off x="9986175" y="2413000"/>
            <a:ext cx="0" cy="143057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>
            <a:extLst>
              <a:ext uri="{FF2B5EF4-FFF2-40B4-BE49-F238E27FC236}">
                <a16:creationId xmlns:a16="http://schemas.microsoft.com/office/drawing/2014/main" id="{F50DDD47-B51D-734C-933E-6A87D6C69D5A}"/>
              </a:ext>
            </a:extLst>
          </p:cNvPr>
          <p:cNvCxnSpPr>
            <a:cxnSpLocks/>
          </p:cNvCxnSpPr>
          <p:nvPr userDrawn="1"/>
        </p:nvCxnSpPr>
        <p:spPr>
          <a:xfrm flipH="1">
            <a:off x="2209001" y="2413000"/>
            <a:ext cx="777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1DEC0608-CF3E-1A45-AF42-1FBF7A492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1700" y="1576174"/>
            <a:ext cx="2768599" cy="83682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E1CD428E-7EE3-9243-A1D0-B076F7AC3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FBFF706-D680-7443-B208-4E7360724A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3485258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CONCLUSION 20 PT UPPERCASE</a:t>
            </a:r>
          </a:p>
        </p:txBody>
      </p:sp>
      <p:sp>
        <p:nvSpPr>
          <p:cNvPr id="21" name="Textplatzhalter 4">
            <a:extLst>
              <a:ext uri="{FF2B5EF4-FFF2-40B4-BE49-F238E27FC236}">
                <a16:creationId xmlns:a16="http://schemas.microsoft.com/office/drawing/2014/main" id="{66CEB2C8-F889-1545-924B-8258C277D9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9400" y="4346825"/>
            <a:ext cx="3859200" cy="831600"/>
          </a:xfrm>
          <a:prstGeom prst="rect">
            <a:avLst/>
          </a:prstGeom>
          <a:solidFill>
            <a:schemeClr val="accent1">
              <a:alpha val="10000"/>
            </a:schemeClr>
          </a:solidFill>
        </p:spPr>
        <p:txBody>
          <a:bodyPr/>
          <a:lstStyle>
            <a:lvl1pPr marL="0" indent="0">
              <a:lnSpc>
                <a:spcPts val="2660"/>
              </a:lnSpc>
              <a:spcBef>
                <a:spcPts val="0"/>
              </a:spcBef>
              <a:buNone/>
              <a:defRPr sz="20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8ADFD7D8-9E86-F64F-ACB7-9BF584DA16D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69574" y="3485258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CONCLUSION 20 PT UPPERCASE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EED8BFC2-E7A7-EF45-818F-BB0C2E0F9DD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167987" y="4346825"/>
            <a:ext cx="3859200" cy="831600"/>
          </a:xfrm>
          <a:prstGeom prst="rect">
            <a:avLst/>
          </a:prstGeom>
          <a:solidFill>
            <a:schemeClr val="accent1">
              <a:alpha val="1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  <a:p>
            <a:endParaRPr lang="de-DE" dirty="0"/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3F8553C3-EE91-8E43-9C49-BC3A97440A1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56575" y="3485258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CONCLUSION 20 PT UPPERCASE</a:t>
            </a:r>
          </a:p>
        </p:txBody>
      </p:sp>
      <p:sp>
        <p:nvSpPr>
          <p:cNvPr id="25" name="Textplatzhalter 8">
            <a:extLst>
              <a:ext uri="{FF2B5EF4-FFF2-40B4-BE49-F238E27FC236}">
                <a16:creationId xmlns:a16="http://schemas.microsoft.com/office/drawing/2014/main" id="{138A4AF4-68BE-3B46-95EF-3A715DD1DC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056575" y="4346825"/>
            <a:ext cx="3859200" cy="831600"/>
          </a:xfrm>
          <a:prstGeom prst="rect">
            <a:avLst/>
          </a:prstGeom>
          <a:solidFill>
            <a:schemeClr val="accent1">
              <a:alpha val="1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0886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history/process timeline 2 –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66171E48-A24D-7F40-85A1-75A79BBB342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652130865"/>
              </p:ext>
            </p:extLst>
          </p:nvPr>
        </p:nvGraphicFramePr>
        <p:xfrm>
          <a:off x="279399" y="1762126"/>
          <a:ext cx="1163637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186A4FA9-2097-844D-BED2-CDB9F84804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956617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3 – 3 pics &amp; bracket &amp;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1C5701F-FEF4-AA4F-AAFD-3911487736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TO ADD TEXT</a:t>
            </a:r>
          </a:p>
        </p:txBody>
      </p:sp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39FDCB3A-4A87-F042-AC2D-7D0307534E81}"/>
              </a:ext>
            </a:extLst>
          </p:cNvPr>
          <p:cNvCxnSpPr>
            <a:cxnSpLocks/>
          </p:cNvCxnSpPr>
          <p:nvPr userDrawn="1"/>
        </p:nvCxnSpPr>
        <p:spPr>
          <a:xfrm flipV="1">
            <a:off x="279400" y="4751180"/>
            <a:ext cx="0" cy="17959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platzhalter 5">
            <a:extLst>
              <a:ext uri="{FF2B5EF4-FFF2-40B4-BE49-F238E27FC236}">
                <a16:creationId xmlns:a16="http://schemas.microsoft.com/office/drawing/2014/main" id="{474E9D54-10DD-EF49-B922-FB28B8C652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69574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60647B86-AFF3-0446-8B1D-5D71B811670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915775" y="4751180"/>
            <a:ext cx="0" cy="17959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>
            <a:extLst>
              <a:ext uri="{FF2B5EF4-FFF2-40B4-BE49-F238E27FC236}">
                <a16:creationId xmlns:a16="http://schemas.microsoft.com/office/drawing/2014/main" id="{F50DDD47-B51D-734C-933E-6A87D6C69D5A}"/>
              </a:ext>
            </a:extLst>
          </p:cNvPr>
          <p:cNvCxnSpPr>
            <a:cxnSpLocks/>
          </p:cNvCxnSpPr>
          <p:nvPr userDrawn="1"/>
        </p:nvCxnSpPr>
        <p:spPr>
          <a:xfrm flipH="1">
            <a:off x="279401" y="4930775"/>
            <a:ext cx="11636374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C44B39DF-6F06-A84A-A99B-C2B5D435E3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56575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25" name="Inhaltsplatzhalter 24">
            <a:extLst>
              <a:ext uri="{FF2B5EF4-FFF2-40B4-BE49-F238E27FC236}">
                <a16:creationId xmlns:a16="http://schemas.microsoft.com/office/drawing/2014/main" id="{A888CFF1-8E95-C548-9E99-ECAF5525CEAB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76226" y="2623692"/>
            <a:ext cx="3859200" cy="1929258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4" name="Inhaltsplatzhalter 24">
            <a:extLst>
              <a:ext uri="{FF2B5EF4-FFF2-40B4-BE49-F238E27FC236}">
                <a16:creationId xmlns:a16="http://schemas.microsoft.com/office/drawing/2014/main" id="{248C50B8-AA5B-F64B-959F-D0B72C07DCDC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167994" y="2623691"/>
            <a:ext cx="3859200" cy="1929259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5" name="Inhaltsplatzhalter 24">
            <a:extLst>
              <a:ext uri="{FF2B5EF4-FFF2-40B4-BE49-F238E27FC236}">
                <a16:creationId xmlns:a16="http://schemas.microsoft.com/office/drawing/2014/main" id="{99C1BBB5-A03B-6141-96FE-AD9DD34052B0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8059763" y="2623690"/>
            <a:ext cx="3859200" cy="1929259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1" name="Textplatzhalter 5">
            <a:extLst>
              <a:ext uri="{FF2B5EF4-FFF2-40B4-BE49-F238E27FC236}">
                <a16:creationId xmlns:a16="http://schemas.microsoft.com/office/drawing/2014/main" id="{CA6C25DA-9DD6-8741-9BF4-496EF7B370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66400" y="4816401"/>
            <a:ext cx="3859200" cy="221599"/>
          </a:xfrm>
          <a:prstGeom prst="rect">
            <a:avLst/>
          </a:prstGeom>
          <a:solidFill>
            <a:schemeClr val="tx1"/>
          </a:solidFill>
        </p:spPr>
        <p:txBody>
          <a:bodyPr lIns="180000" tIns="0" rIns="72000" bIns="0"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CF931975-1040-1548-8F4E-909935CD300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79399" y="5178427"/>
            <a:ext cx="11636371" cy="61594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AT" dirty="0" err="1"/>
              <a:t>Lorem</a:t>
            </a:r>
            <a:r>
              <a:rPr lang="de-AT" dirty="0"/>
              <a:t> </a:t>
            </a:r>
            <a:r>
              <a:rPr lang="de-AT" dirty="0" err="1"/>
              <a:t>ipsum</a:t>
            </a:r>
            <a:r>
              <a:rPr lang="de-AT" dirty="0"/>
              <a:t> </a:t>
            </a:r>
            <a:r>
              <a:rPr lang="de-AT" dirty="0" err="1"/>
              <a:t>dolor</a:t>
            </a:r>
            <a:r>
              <a:rPr lang="de-AT" dirty="0"/>
              <a:t> </a:t>
            </a:r>
            <a:r>
              <a:rPr lang="de-AT" dirty="0" err="1"/>
              <a:t>sit</a:t>
            </a:r>
            <a:r>
              <a:rPr lang="de-AT" dirty="0"/>
              <a:t> </a:t>
            </a:r>
            <a:r>
              <a:rPr lang="de-AT" dirty="0" err="1"/>
              <a:t>amet</a:t>
            </a:r>
            <a:r>
              <a:rPr lang="de-AT" dirty="0"/>
              <a:t>, </a:t>
            </a:r>
            <a:r>
              <a:rPr lang="de-AT" dirty="0" err="1"/>
              <a:t>consectetur</a:t>
            </a:r>
            <a:r>
              <a:rPr lang="de-AT" dirty="0"/>
              <a:t> </a:t>
            </a:r>
            <a:r>
              <a:rPr lang="de-AT" dirty="0" err="1"/>
              <a:t>adipiscing</a:t>
            </a:r>
            <a:r>
              <a:rPr lang="de-AT" dirty="0"/>
              <a:t> </a:t>
            </a:r>
            <a:r>
              <a:rPr lang="de-AT" dirty="0" err="1"/>
              <a:t>elit</a:t>
            </a:r>
            <a:r>
              <a:rPr lang="de-AT" dirty="0"/>
              <a:t>, </a:t>
            </a:r>
            <a:r>
              <a:rPr lang="de-AT" dirty="0" err="1"/>
              <a:t>sed</a:t>
            </a:r>
            <a:r>
              <a:rPr lang="de-AT" dirty="0"/>
              <a:t> do </a:t>
            </a:r>
            <a:r>
              <a:rPr lang="de-AT" dirty="0" err="1"/>
              <a:t>eiusmod</a:t>
            </a:r>
            <a:r>
              <a:rPr lang="de-AT" dirty="0"/>
              <a:t> </a:t>
            </a:r>
            <a:r>
              <a:rPr lang="de-AT" dirty="0" err="1"/>
              <a:t>tempor</a:t>
            </a:r>
            <a:r>
              <a:rPr lang="de-AT" dirty="0"/>
              <a:t> </a:t>
            </a:r>
            <a:r>
              <a:rPr lang="de-AT" dirty="0" err="1"/>
              <a:t>incididunt</a:t>
            </a:r>
            <a:r>
              <a:rPr lang="de-AT" dirty="0"/>
              <a:t> </a:t>
            </a:r>
            <a:r>
              <a:rPr lang="de-AT" dirty="0" err="1"/>
              <a:t>ut</a:t>
            </a:r>
            <a:r>
              <a:rPr lang="de-AT" dirty="0"/>
              <a:t> </a:t>
            </a:r>
            <a:r>
              <a:rPr lang="de-AT" dirty="0" err="1"/>
              <a:t>labore</a:t>
            </a:r>
            <a:r>
              <a:rPr lang="de-AT" dirty="0"/>
              <a:t> et </a:t>
            </a:r>
            <a:r>
              <a:rPr lang="de-AT" dirty="0" err="1"/>
              <a:t>dolore</a:t>
            </a:r>
            <a:r>
              <a:rPr lang="de-AT" dirty="0"/>
              <a:t> magna </a:t>
            </a:r>
            <a:r>
              <a:rPr lang="de-AT" dirty="0" err="1"/>
              <a:t>aliqua</a:t>
            </a:r>
            <a:r>
              <a:rPr lang="de-AT" dirty="0"/>
              <a:t>.</a:t>
            </a:r>
            <a:br>
              <a:rPr lang="de-AT" dirty="0"/>
            </a:br>
            <a:r>
              <a:rPr lang="de-AT" dirty="0" err="1"/>
              <a:t>Ut</a:t>
            </a:r>
            <a:r>
              <a:rPr lang="de-AT" dirty="0"/>
              <a:t> </a:t>
            </a:r>
            <a:r>
              <a:rPr lang="de-AT" dirty="0" err="1"/>
              <a:t>enim</a:t>
            </a:r>
            <a:r>
              <a:rPr lang="de-AT" dirty="0"/>
              <a:t> ad minim </a:t>
            </a:r>
            <a:r>
              <a:rPr lang="de-AT" dirty="0" err="1"/>
              <a:t>veniam</a:t>
            </a:r>
            <a:r>
              <a:rPr lang="de-AT" dirty="0"/>
              <a:t>, </a:t>
            </a:r>
            <a:r>
              <a:rPr lang="de-AT" dirty="0" err="1"/>
              <a:t>quis</a:t>
            </a:r>
            <a:r>
              <a:rPr lang="de-AT" dirty="0"/>
              <a:t> </a:t>
            </a:r>
            <a:r>
              <a:rPr lang="de-AT" dirty="0" err="1"/>
              <a:t>nostrud</a:t>
            </a:r>
            <a:r>
              <a:rPr lang="de-AT" dirty="0"/>
              <a:t> </a:t>
            </a:r>
            <a:r>
              <a:rPr lang="de-AT" dirty="0" err="1"/>
              <a:t>exercitation</a:t>
            </a:r>
            <a:r>
              <a:rPr lang="de-AT" dirty="0"/>
              <a:t> </a:t>
            </a:r>
            <a:r>
              <a:rPr lang="de-AT" dirty="0" err="1"/>
              <a:t>ullamco</a:t>
            </a:r>
            <a:r>
              <a:rPr lang="de-AT" dirty="0"/>
              <a:t> </a:t>
            </a:r>
            <a:r>
              <a:rPr lang="de-AT" dirty="0" err="1"/>
              <a:t>laboris</a:t>
            </a:r>
            <a:r>
              <a:rPr lang="de-AT" dirty="0"/>
              <a:t> </a:t>
            </a:r>
            <a:r>
              <a:rPr lang="de-AT" dirty="0" err="1"/>
              <a:t>nisi</a:t>
            </a:r>
            <a:r>
              <a:rPr lang="de-AT" dirty="0"/>
              <a:t> </a:t>
            </a:r>
            <a:r>
              <a:rPr lang="de-AT" dirty="0" err="1"/>
              <a:t>ut</a:t>
            </a:r>
            <a:r>
              <a:rPr lang="de-AT" dirty="0"/>
              <a:t> </a:t>
            </a:r>
            <a:r>
              <a:rPr lang="de-AT" dirty="0" err="1"/>
              <a:t>aliquip</a:t>
            </a:r>
            <a:r>
              <a:rPr lang="de-AT" dirty="0"/>
              <a:t> ex </a:t>
            </a:r>
            <a:r>
              <a:rPr lang="de-AT" dirty="0" err="1"/>
              <a:t>ea</a:t>
            </a:r>
            <a:r>
              <a:rPr lang="de-AT" dirty="0"/>
              <a:t> commodo </a:t>
            </a:r>
            <a:r>
              <a:rPr lang="de-AT" dirty="0" err="1"/>
              <a:t>consequat</a:t>
            </a:r>
            <a:r>
              <a:rPr lang="de-AT" dirty="0"/>
              <a:t>.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E3DE57-39B5-B844-85EA-D3E39169C0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2107617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3 – text &amp; arrows &amp;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1C5701F-FEF4-AA4F-AAFD-3911487736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27" name="Textplatzhalter 5">
            <a:extLst>
              <a:ext uri="{FF2B5EF4-FFF2-40B4-BE49-F238E27FC236}">
                <a16:creationId xmlns:a16="http://schemas.microsoft.com/office/drawing/2014/main" id="{474E9D54-10DD-EF49-B922-FB28B8C652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69574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C44B39DF-6F06-A84A-A99B-C2B5D435E3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56575" y="1762125"/>
            <a:ext cx="3859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25" name="Inhaltsplatzhalter 24">
            <a:extLst>
              <a:ext uri="{FF2B5EF4-FFF2-40B4-BE49-F238E27FC236}">
                <a16:creationId xmlns:a16="http://schemas.microsoft.com/office/drawing/2014/main" id="{A888CFF1-8E95-C548-9E99-ECAF5525CEAB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276226" y="2623692"/>
            <a:ext cx="3859200" cy="1929258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4" name="Inhaltsplatzhalter 24">
            <a:extLst>
              <a:ext uri="{FF2B5EF4-FFF2-40B4-BE49-F238E27FC236}">
                <a16:creationId xmlns:a16="http://schemas.microsoft.com/office/drawing/2014/main" id="{248C50B8-AA5B-F64B-959F-D0B72C07DCDC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167994" y="2623691"/>
            <a:ext cx="3859200" cy="1929259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5" name="Inhaltsplatzhalter 24">
            <a:extLst>
              <a:ext uri="{FF2B5EF4-FFF2-40B4-BE49-F238E27FC236}">
                <a16:creationId xmlns:a16="http://schemas.microsoft.com/office/drawing/2014/main" id="{99C1BBB5-A03B-6141-96FE-AD9DD34052B0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8059763" y="2623690"/>
            <a:ext cx="3859200" cy="1929259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Place Content </a:t>
            </a:r>
            <a:r>
              <a:rPr lang="de-DE" dirty="0" err="1"/>
              <a:t>or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id="{EEBAC0BA-3A0E-5643-A8DF-1C73B7ED0C01}"/>
              </a:ext>
            </a:extLst>
          </p:cNvPr>
          <p:cNvSpPr/>
          <p:nvPr userDrawn="1"/>
        </p:nvSpPr>
        <p:spPr>
          <a:xfrm rot="10800000">
            <a:off x="279400" y="4805081"/>
            <a:ext cx="3859200" cy="37334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Dreieck 15">
            <a:extLst>
              <a:ext uri="{FF2B5EF4-FFF2-40B4-BE49-F238E27FC236}">
                <a16:creationId xmlns:a16="http://schemas.microsoft.com/office/drawing/2014/main" id="{3434E0B8-59C4-4644-82F3-CBAEB1C6E1B6}"/>
              </a:ext>
            </a:extLst>
          </p:cNvPr>
          <p:cNvSpPr/>
          <p:nvPr userDrawn="1"/>
        </p:nvSpPr>
        <p:spPr>
          <a:xfrm rot="10800000">
            <a:off x="4167988" y="4805081"/>
            <a:ext cx="3859200" cy="37334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Dreieck 16">
            <a:extLst>
              <a:ext uri="{FF2B5EF4-FFF2-40B4-BE49-F238E27FC236}">
                <a16:creationId xmlns:a16="http://schemas.microsoft.com/office/drawing/2014/main" id="{F68E3AF0-9FDE-A049-8D28-8DB9A0F5CE51}"/>
              </a:ext>
            </a:extLst>
          </p:cNvPr>
          <p:cNvSpPr/>
          <p:nvPr userDrawn="1"/>
        </p:nvSpPr>
        <p:spPr>
          <a:xfrm rot="10800000">
            <a:off x="8056575" y="4805081"/>
            <a:ext cx="3859200" cy="37334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platzhalter 5">
            <a:extLst>
              <a:ext uri="{FF2B5EF4-FFF2-40B4-BE49-F238E27FC236}">
                <a16:creationId xmlns:a16="http://schemas.microsoft.com/office/drawing/2014/main" id="{C7B8CF8E-CA90-0542-987B-7B8702DB439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76225" y="5572776"/>
            <a:ext cx="3859201" cy="221599"/>
          </a:xfrm>
          <a:prstGeom prst="rect">
            <a:avLst/>
          </a:prstGeom>
          <a:solidFill>
            <a:schemeClr val="tx1"/>
          </a:solidFill>
        </p:spPr>
        <p:txBody>
          <a:bodyPr wrap="square" lIns="180000" tIns="0" rIns="72000" bIns="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AA7E9D31-CAC8-EF41-B056-F2829B4C0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166400" y="5572776"/>
            <a:ext cx="3859201" cy="221599"/>
          </a:xfrm>
          <a:prstGeom prst="rect">
            <a:avLst/>
          </a:prstGeom>
          <a:solidFill>
            <a:schemeClr val="tx1"/>
          </a:solidFill>
        </p:spPr>
        <p:txBody>
          <a:bodyPr wrap="square" lIns="180000" tIns="0" rIns="72000" bIns="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23" name="Textplatzhalter 5">
            <a:extLst>
              <a:ext uri="{FF2B5EF4-FFF2-40B4-BE49-F238E27FC236}">
                <a16:creationId xmlns:a16="http://schemas.microsoft.com/office/drawing/2014/main" id="{898B7BB9-4DA8-464D-9672-97D328B5090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56574" y="5572776"/>
            <a:ext cx="3859201" cy="221599"/>
          </a:xfrm>
          <a:prstGeom prst="rect">
            <a:avLst/>
          </a:prstGeom>
          <a:solidFill>
            <a:schemeClr val="tx1"/>
          </a:solidFill>
        </p:spPr>
        <p:txBody>
          <a:bodyPr wrap="square" lIns="180000" tIns="0" rIns="72000" bIns="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A951DBB-3247-7E40-A0FF-5F7F80FFD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151739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90C5C3F-7D8D-4948-AF9C-B5F4AF5725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1" y="1762125"/>
            <a:ext cx="5580000" cy="40289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660"/>
              </a:lnSpc>
              <a:spcBef>
                <a:spcPts val="0"/>
              </a:spcBef>
              <a:buNone/>
              <a:defRPr sz="2000"/>
            </a:lvl1pPr>
          </a:lstStyle>
          <a:p>
            <a:r>
              <a:rPr lang="de-AT" dirty="0" err="1">
                <a:effectLst/>
                <a:latin typeface="Arial" panose="020B0604020202020204" pitchFamily="34" charset="0"/>
              </a:rPr>
              <a:t>Pipelife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your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reliable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partner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develop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secure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long-living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solutions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Whether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inhouse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heating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systems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efficient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stormwater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drainage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sustainable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drip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irrigation</a:t>
            </a:r>
            <a:r>
              <a:rPr lang="de-AT" dirty="0">
                <a:effectLst/>
                <a:latin typeface="Arial" panose="020B0604020202020204" pitchFamily="34" charset="0"/>
              </a:rPr>
              <a:t> – </a:t>
            </a:r>
            <a:r>
              <a:rPr lang="de-AT" dirty="0" err="1">
                <a:effectLst/>
                <a:latin typeface="Arial" panose="020B0604020202020204" pitchFamily="34" charset="0"/>
              </a:rPr>
              <a:t>we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consider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both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detail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bigger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picture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Igendest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nihilla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ccupta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ipienis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esed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eium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</a:t>
            </a:r>
            <a:r>
              <a:rPr lang="de-AT" dirty="0">
                <a:effectLst/>
                <a:latin typeface="Arial" panose="020B0604020202020204" pitchFamily="34" charset="0"/>
              </a:rPr>
              <a:t> es </a:t>
            </a:r>
            <a:r>
              <a:rPr lang="de-AT" dirty="0" err="1">
                <a:effectLst/>
                <a:latin typeface="Arial" panose="020B0604020202020204" pitchFamily="34" charset="0"/>
              </a:rPr>
              <a:t>ducipsum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ut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harioneces</a:t>
            </a:r>
            <a:r>
              <a:rPr lang="de-AT" dirty="0">
                <a:effectLst/>
                <a:latin typeface="Arial" panose="020B0604020202020204" pitchFamily="34" charset="0"/>
              </a:rPr>
              <a:t> cum </a:t>
            </a:r>
            <a:r>
              <a:rPr lang="de-AT" dirty="0" err="1">
                <a:effectLst/>
                <a:latin typeface="Arial" panose="020B0604020202020204" pitchFamily="34" charset="0"/>
              </a:rPr>
              <a:t>fugia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tecium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illuptati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opturibus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eatur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rempos</a:t>
            </a:r>
            <a:r>
              <a:rPr lang="de-AT" dirty="0">
                <a:effectLst/>
                <a:latin typeface="Arial" panose="020B0604020202020204" pitchFamily="34" charset="0"/>
              </a:rPr>
              <a:t> mint </a:t>
            </a:r>
            <a:r>
              <a:rPr lang="de-AT" dirty="0" err="1">
                <a:effectLst/>
                <a:latin typeface="Arial" panose="020B0604020202020204" pitchFamily="34" charset="0"/>
              </a:rPr>
              <a:t>dicimus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delestotatet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volorepudis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essectota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acculpa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rchilis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accuptae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dus</a:t>
            </a:r>
            <a:r>
              <a:rPr lang="de-AT" dirty="0"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F77C4C-7649-B042-A1FE-A78A4611E0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321737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4 – 2 chart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1C5701F-FEF4-AA4F-AAFD-3911487736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2254500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39FDCB3A-4A87-F042-AC2D-7D0307534E81}"/>
              </a:ext>
            </a:extLst>
          </p:cNvPr>
          <p:cNvCxnSpPr>
            <a:cxnSpLocks/>
          </p:cNvCxnSpPr>
          <p:nvPr userDrawn="1"/>
        </p:nvCxnSpPr>
        <p:spPr>
          <a:xfrm>
            <a:off x="1713574" y="2070100"/>
            <a:ext cx="0" cy="18097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platzhalter 5">
            <a:extLst>
              <a:ext uri="{FF2B5EF4-FFF2-40B4-BE49-F238E27FC236}">
                <a16:creationId xmlns:a16="http://schemas.microsoft.com/office/drawing/2014/main" id="{474E9D54-10DD-EF49-B922-FB28B8C652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97908" y="2254500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60647B86-AFF3-0446-8B1D-5D71B8116700}"/>
              </a:ext>
            </a:extLst>
          </p:cNvPr>
          <p:cNvCxnSpPr>
            <a:cxnSpLocks/>
          </p:cNvCxnSpPr>
          <p:nvPr userDrawn="1"/>
        </p:nvCxnSpPr>
        <p:spPr>
          <a:xfrm>
            <a:off x="10478426" y="2070100"/>
            <a:ext cx="0" cy="18097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>
            <a:extLst>
              <a:ext uri="{FF2B5EF4-FFF2-40B4-BE49-F238E27FC236}">
                <a16:creationId xmlns:a16="http://schemas.microsoft.com/office/drawing/2014/main" id="{F50DDD47-B51D-734C-933E-6A87D6C69D5A}"/>
              </a:ext>
            </a:extLst>
          </p:cNvPr>
          <p:cNvCxnSpPr>
            <a:cxnSpLocks/>
          </p:cNvCxnSpPr>
          <p:nvPr userDrawn="1"/>
        </p:nvCxnSpPr>
        <p:spPr>
          <a:xfrm flipH="1">
            <a:off x="1710400" y="2070100"/>
            <a:ext cx="876802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C44B39DF-6F06-A84A-A99B-C2B5D435E3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28575" y="2254500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DEC0608-CF3E-1A45-AF42-1FBF7A492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1700" y="1207651"/>
            <a:ext cx="2768599" cy="836825"/>
          </a:xfrm>
          <a:prstGeom prst="rect">
            <a:avLst/>
          </a:prstGeom>
        </p:spPr>
      </p:pic>
      <p:sp>
        <p:nvSpPr>
          <p:cNvPr id="7" name="Diagrammplatzhalter 6">
            <a:extLst>
              <a:ext uri="{FF2B5EF4-FFF2-40B4-BE49-F238E27FC236}">
                <a16:creationId xmlns:a16="http://schemas.microsoft.com/office/drawing/2014/main" id="{D00E996F-C41A-2948-8D0C-C260ADC1B834}"/>
              </a:ext>
            </a:extLst>
          </p:cNvPr>
          <p:cNvSpPr>
            <a:spLocks noGrp="1"/>
          </p:cNvSpPr>
          <p:nvPr>
            <p:ph type="chart" sz="quarter" idx="35" hasCustomPrompt="1"/>
          </p:nvPr>
        </p:nvSpPr>
        <p:spPr>
          <a:xfrm>
            <a:off x="279400" y="3121249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22" name="Diagrammplatzhalter 6">
            <a:extLst>
              <a:ext uri="{FF2B5EF4-FFF2-40B4-BE49-F238E27FC236}">
                <a16:creationId xmlns:a16="http://schemas.microsoft.com/office/drawing/2014/main" id="{446A2AE7-F2F7-6245-BC64-8CD4D1ADA60F}"/>
              </a:ext>
            </a:extLst>
          </p:cNvPr>
          <p:cNvSpPr>
            <a:spLocks noGrp="1"/>
          </p:cNvSpPr>
          <p:nvPr>
            <p:ph type="chart" sz="quarter" idx="36" hasCustomPrompt="1"/>
          </p:nvPr>
        </p:nvSpPr>
        <p:spPr>
          <a:xfrm>
            <a:off x="3201595" y="3121249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</a:p>
        </p:txBody>
      </p:sp>
      <p:sp>
        <p:nvSpPr>
          <p:cNvPr id="23" name="Diagrammplatzhalter 6">
            <a:extLst>
              <a:ext uri="{FF2B5EF4-FFF2-40B4-BE49-F238E27FC236}">
                <a16:creationId xmlns:a16="http://schemas.microsoft.com/office/drawing/2014/main" id="{CB44787D-550B-434B-89DB-D1FE8F665023}"/>
              </a:ext>
            </a:extLst>
          </p:cNvPr>
          <p:cNvSpPr>
            <a:spLocks noGrp="1"/>
          </p:cNvSpPr>
          <p:nvPr>
            <p:ph type="chart" sz="quarter" idx="37" hasCustomPrompt="1"/>
          </p:nvPr>
        </p:nvSpPr>
        <p:spPr>
          <a:xfrm>
            <a:off x="6113242" y="3121249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24" name="Diagrammplatzhalter 6">
            <a:extLst>
              <a:ext uri="{FF2B5EF4-FFF2-40B4-BE49-F238E27FC236}">
                <a16:creationId xmlns:a16="http://schemas.microsoft.com/office/drawing/2014/main" id="{FEDB5641-5F96-4346-93D9-7750CB21481D}"/>
              </a:ext>
            </a:extLst>
          </p:cNvPr>
          <p:cNvSpPr>
            <a:spLocks noGrp="1"/>
          </p:cNvSpPr>
          <p:nvPr>
            <p:ph type="chart" sz="quarter" idx="38" hasCustomPrompt="1"/>
          </p:nvPr>
        </p:nvSpPr>
        <p:spPr>
          <a:xfrm>
            <a:off x="9028575" y="3121249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95E4E481-9EF0-3241-B556-42D3DE65907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13242" y="2254500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de-DE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03C80459-BE72-E94A-85AF-2787EC95B531}"/>
              </a:ext>
            </a:extLst>
          </p:cNvPr>
          <p:cNvCxnSpPr>
            <a:cxnSpLocks/>
          </p:cNvCxnSpPr>
          <p:nvPr userDrawn="1"/>
        </p:nvCxnSpPr>
        <p:spPr>
          <a:xfrm>
            <a:off x="4637308" y="2070100"/>
            <a:ext cx="0" cy="18097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>
            <a:extLst>
              <a:ext uri="{FF2B5EF4-FFF2-40B4-BE49-F238E27FC236}">
                <a16:creationId xmlns:a16="http://schemas.microsoft.com/office/drawing/2014/main" id="{A82CE1F0-BC79-C448-BAA4-1F747E6A2075}"/>
              </a:ext>
            </a:extLst>
          </p:cNvPr>
          <p:cNvCxnSpPr>
            <a:cxnSpLocks/>
          </p:cNvCxnSpPr>
          <p:nvPr userDrawn="1"/>
        </p:nvCxnSpPr>
        <p:spPr>
          <a:xfrm>
            <a:off x="7561042" y="2070100"/>
            <a:ext cx="0" cy="18097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iagrammplatzhalter 6">
            <a:extLst>
              <a:ext uri="{FF2B5EF4-FFF2-40B4-BE49-F238E27FC236}">
                <a16:creationId xmlns:a16="http://schemas.microsoft.com/office/drawing/2014/main" id="{7BE1A256-40FF-AF48-9E6D-D9D6CAC03E6E}"/>
              </a:ext>
            </a:extLst>
          </p:cNvPr>
          <p:cNvSpPr>
            <a:spLocks noGrp="1"/>
          </p:cNvSpPr>
          <p:nvPr>
            <p:ph type="chart" sz="quarter" idx="40" hasCustomPrompt="1"/>
          </p:nvPr>
        </p:nvSpPr>
        <p:spPr>
          <a:xfrm>
            <a:off x="279400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52" name="Diagrammplatzhalter 6">
            <a:extLst>
              <a:ext uri="{FF2B5EF4-FFF2-40B4-BE49-F238E27FC236}">
                <a16:creationId xmlns:a16="http://schemas.microsoft.com/office/drawing/2014/main" id="{B0E3DA91-2F5B-4C40-A059-FD3E53ED8A63}"/>
              </a:ext>
            </a:extLst>
          </p:cNvPr>
          <p:cNvSpPr>
            <a:spLocks noGrp="1"/>
          </p:cNvSpPr>
          <p:nvPr>
            <p:ph type="chart" sz="quarter" idx="41" hasCustomPrompt="1"/>
          </p:nvPr>
        </p:nvSpPr>
        <p:spPr>
          <a:xfrm>
            <a:off x="3201595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</a:p>
        </p:txBody>
      </p:sp>
      <p:sp>
        <p:nvSpPr>
          <p:cNvPr id="53" name="Diagrammplatzhalter 6">
            <a:extLst>
              <a:ext uri="{FF2B5EF4-FFF2-40B4-BE49-F238E27FC236}">
                <a16:creationId xmlns:a16="http://schemas.microsoft.com/office/drawing/2014/main" id="{2658ED02-5353-0E44-B8B1-F49E0892B3E9}"/>
              </a:ext>
            </a:extLst>
          </p:cNvPr>
          <p:cNvSpPr>
            <a:spLocks noGrp="1"/>
          </p:cNvSpPr>
          <p:nvPr>
            <p:ph type="chart" sz="quarter" idx="42" hasCustomPrompt="1"/>
          </p:nvPr>
        </p:nvSpPr>
        <p:spPr>
          <a:xfrm>
            <a:off x="6113242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54" name="Diagrammplatzhalter 6">
            <a:extLst>
              <a:ext uri="{FF2B5EF4-FFF2-40B4-BE49-F238E27FC236}">
                <a16:creationId xmlns:a16="http://schemas.microsoft.com/office/drawing/2014/main" id="{55B92A21-72D4-F342-A000-D252D08C3FCC}"/>
              </a:ext>
            </a:extLst>
          </p:cNvPr>
          <p:cNvSpPr>
            <a:spLocks noGrp="1"/>
          </p:cNvSpPr>
          <p:nvPr>
            <p:ph type="chart" sz="quarter" idx="43" hasCustomPrompt="1"/>
          </p:nvPr>
        </p:nvSpPr>
        <p:spPr>
          <a:xfrm>
            <a:off x="9028575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F098C7B-916D-F74E-8F08-52697ACA70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 UPPERCASE 1 LINE</a:t>
            </a:r>
          </a:p>
        </p:txBody>
      </p:sp>
    </p:spTree>
    <p:extLst>
      <p:ext uri="{BB962C8B-B14F-4D97-AF65-F5344CB8AC3E}">
        <p14:creationId xmlns:p14="http://schemas.microsoft.com/office/powerpoint/2010/main" val="2255082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4 – picture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1C5701F-FEF4-AA4F-AAFD-3911487736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4346825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27" name="Textplatzhalter 5">
            <a:extLst>
              <a:ext uri="{FF2B5EF4-FFF2-40B4-BE49-F238E27FC236}">
                <a16:creationId xmlns:a16="http://schemas.microsoft.com/office/drawing/2014/main" id="{474E9D54-10DD-EF49-B922-FB28B8C652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97908" y="4346825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C44B39DF-6F06-A84A-A99B-C2B5D435E3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28575" y="4346825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DEC0608-CF3E-1A45-AF42-1FBF7A492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1700" y="1207874"/>
            <a:ext cx="2768599" cy="836825"/>
          </a:xfrm>
          <a:prstGeom prst="rect">
            <a:avLst/>
          </a:prstGeom>
        </p:spPr>
      </p:pic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95E4E481-9EF0-3241-B556-42D3DE65907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13242" y="4346825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de-DE" dirty="0"/>
              <a:t>CLICK TO ADD TEXT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D4EFFC0E-2BA4-EF4E-A4E8-3CE4997D3D1C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79400" y="2040856"/>
            <a:ext cx="2887200" cy="2269969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 </a:t>
            </a:r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C147AF41-03B9-F847-A429-08B24720DA7A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3198133" y="2040856"/>
            <a:ext cx="2887200" cy="2269969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 </a:t>
            </a:r>
          </a:p>
        </p:txBody>
      </p:sp>
      <p:sp>
        <p:nvSpPr>
          <p:cNvPr id="30" name="Bildplatzhalter 4">
            <a:extLst>
              <a:ext uri="{FF2B5EF4-FFF2-40B4-BE49-F238E27FC236}">
                <a16:creationId xmlns:a16="http://schemas.microsoft.com/office/drawing/2014/main" id="{8636E481-F618-4C42-BBC3-E5E8962AA530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113242" y="2040856"/>
            <a:ext cx="2887200" cy="2269969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 </a:t>
            </a:r>
          </a:p>
        </p:txBody>
      </p:sp>
      <p:sp>
        <p:nvSpPr>
          <p:cNvPr id="32" name="Bildplatzhalter 4">
            <a:extLst>
              <a:ext uri="{FF2B5EF4-FFF2-40B4-BE49-F238E27FC236}">
                <a16:creationId xmlns:a16="http://schemas.microsoft.com/office/drawing/2014/main" id="{3E8F1399-11A9-0846-A6E2-5AFA1E5763B1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9028575" y="2040856"/>
            <a:ext cx="2887200" cy="2269969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 </a:t>
            </a:r>
          </a:p>
        </p:txBody>
      </p:sp>
      <p:sp>
        <p:nvSpPr>
          <p:cNvPr id="33" name="Textplatzhalter 5">
            <a:extLst>
              <a:ext uri="{FF2B5EF4-FFF2-40B4-BE49-F238E27FC236}">
                <a16:creationId xmlns:a16="http://schemas.microsoft.com/office/drawing/2014/main" id="{87461FBB-7101-954B-8A0F-6EE12C79BDE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9400" y="5214425"/>
            <a:ext cx="2887200" cy="57995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4" name="Textplatzhalter 5">
            <a:extLst>
              <a:ext uri="{FF2B5EF4-FFF2-40B4-BE49-F238E27FC236}">
                <a16:creationId xmlns:a16="http://schemas.microsoft.com/office/drawing/2014/main" id="{4BA971EE-58B4-1A4A-B575-72F2BE8E225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197908" y="5214425"/>
            <a:ext cx="2887200" cy="57995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5" name="Textplatzhalter 5">
            <a:extLst>
              <a:ext uri="{FF2B5EF4-FFF2-40B4-BE49-F238E27FC236}">
                <a16:creationId xmlns:a16="http://schemas.microsoft.com/office/drawing/2014/main" id="{F2F43580-C79D-B342-B1E9-DDC90C4C8D4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028575" y="5214425"/>
            <a:ext cx="2887200" cy="57995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6" name="Textplatzhalter 5">
            <a:extLst>
              <a:ext uri="{FF2B5EF4-FFF2-40B4-BE49-F238E27FC236}">
                <a16:creationId xmlns:a16="http://schemas.microsoft.com/office/drawing/2014/main" id="{91B1B52A-5A12-094F-958C-E2AF440CB36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13242" y="5214425"/>
            <a:ext cx="2887200" cy="57995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96C39F1-E416-D24A-A9CC-FE767F146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 UPPERCASE 1 LINE</a:t>
            </a:r>
          </a:p>
        </p:txBody>
      </p:sp>
    </p:spTree>
    <p:extLst>
      <p:ext uri="{BB962C8B-B14F-4D97-AF65-F5344CB8AC3E}">
        <p14:creationId xmlns:p14="http://schemas.microsoft.com/office/powerpoint/2010/main" val="254328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4 – pics &amp; text &amp;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1C5701F-FEF4-AA4F-AAFD-3911487736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574" y="1205163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TO ADD TEXT</a:t>
            </a:r>
          </a:p>
        </p:txBody>
      </p:sp>
      <p:sp>
        <p:nvSpPr>
          <p:cNvPr id="27" name="Textplatzhalter 5">
            <a:extLst>
              <a:ext uri="{FF2B5EF4-FFF2-40B4-BE49-F238E27FC236}">
                <a16:creationId xmlns:a16="http://schemas.microsoft.com/office/drawing/2014/main" id="{474E9D54-10DD-EF49-B922-FB28B8C652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97908" y="1205163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TO ADD TEXT</a:t>
            </a:r>
          </a:p>
        </p:txBody>
      </p:sp>
      <p:sp>
        <p:nvSpPr>
          <p:cNvPr id="31" name="Textplatzhalter 5">
            <a:extLst>
              <a:ext uri="{FF2B5EF4-FFF2-40B4-BE49-F238E27FC236}">
                <a16:creationId xmlns:a16="http://schemas.microsoft.com/office/drawing/2014/main" id="{C44B39DF-6F06-A84A-A99B-C2B5D435E3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28575" y="1205163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TO ADD TEXT</a:t>
            </a:r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95E4E481-9EF0-3241-B556-42D3DE65907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13242" y="1205163"/>
            <a:ext cx="2887200" cy="831600"/>
          </a:xfrm>
          <a:prstGeom prst="rect">
            <a:avLst/>
          </a:prstGeom>
          <a:solidFill>
            <a:schemeClr val="tx1"/>
          </a:solidFill>
        </p:spPr>
        <p:txBody>
          <a:bodyPr lIns="90000" tIns="0" rIns="72000" bIns="0" anchor="ctr" anchorCtr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TO ADD TEXT</a:t>
            </a:r>
          </a:p>
        </p:txBody>
      </p:sp>
      <p:sp>
        <p:nvSpPr>
          <p:cNvPr id="51" name="Diagrammplatzhalter 6">
            <a:extLst>
              <a:ext uri="{FF2B5EF4-FFF2-40B4-BE49-F238E27FC236}">
                <a16:creationId xmlns:a16="http://schemas.microsoft.com/office/drawing/2014/main" id="{7BE1A256-40FF-AF48-9E6D-D9D6CAC03E6E}"/>
              </a:ext>
            </a:extLst>
          </p:cNvPr>
          <p:cNvSpPr>
            <a:spLocks noGrp="1"/>
          </p:cNvSpPr>
          <p:nvPr>
            <p:ph type="chart" sz="quarter" idx="40" hasCustomPrompt="1"/>
          </p:nvPr>
        </p:nvSpPr>
        <p:spPr>
          <a:xfrm>
            <a:off x="279400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52" name="Diagrammplatzhalter 6">
            <a:extLst>
              <a:ext uri="{FF2B5EF4-FFF2-40B4-BE49-F238E27FC236}">
                <a16:creationId xmlns:a16="http://schemas.microsoft.com/office/drawing/2014/main" id="{B0E3DA91-2F5B-4C40-A059-FD3E53ED8A63}"/>
              </a:ext>
            </a:extLst>
          </p:cNvPr>
          <p:cNvSpPr>
            <a:spLocks noGrp="1"/>
          </p:cNvSpPr>
          <p:nvPr>
            <p:ph type="chart" sz="quarter" idx="41" hasCustomPrompt="1"/>
          </p:nvPr>
        </p:nvSpPr>
        <p:spPr>
          <a:xfrm>
            <a:off x="3201595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</a:p>
        </p:txBody>
      </p:sp>
      <p:sp>
        <p:nvSpPr>
          <p:cNvPr id="53" name="Diagrammplatzhalter 6">
            <a:extLst>
              <a:ext uri="{FF2B5EF4-FFF2-40B4-BE49-F238E27FC236}">
                <a16:creationId xmlns:a16="http://schemas.microsoft.com/office/drawing/2014/main" id="{2658ED02-5353-0E44-B8B1-F49E0892B3E9}"/>
              </a:ext>
            </a:extLst>
          </p:cNvPr>
          <p:cNvSpPr>
            <a:spLocks noGrp="1"/>
          </p:cNvSpPr>
          <p:nvPr>
            <p:ph type="chart" sz="quarter" idx="42" hasCustomPrompt="1"/>
          </p:nvPr>
        </p:nvSpPr>
        <p:spPr>
          <a:xfrm>
            <a:off x="6113242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54" name="Diagrammplatzhalter 6">
            <a:extLst>
              <a:ext uri="{FF2B5EF4-FFF2-40B4-BE49-F238E27FC236}">
                <a16:creationId xmlns:a16="http://schemas.microsoft.com/office/drawing/2014/main" id="{55B92A21-72D4-F342-A000-D252D08C3FCC}"/>
              </a:ext>
            </a:extLst>
          </p:cNvPr>
          <p:cNvSpPr>
            <a:spLocks noGrp="1"/>
          </p:cNvSpPr>
          <p:nvPr>
            <p:ph type="chart" sz="quarter" idx="43" hasCustomPrompt="1"/>
          </p:nvPr>
        </p:nvSpPr>
        <p:spPr>
          <a:xfrm>
            <a:off x="9028575" y="4473998"/>
            <a:ext cx="2887200" cy="1317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diagram</a:t>
            </a:r>
            <a:endParaRPr lang="de-DE" dirty="0"/>
          </a:p>
        </p:txBody>
      </p:sp>
      <p:sp>
        <p:nvSpPr>
          <p:cNvPr id="32" name="Textplatzhalter 5">
            <a:extLst>
              <a:ext uri="{FF2B5EF4-FFF2-40B4-BE49-F238E27FC236}">
                <a16:creationId xmlns:a16="http://schemas.microsoft.com/office/drawing/2014/main" id="{32E62C3A-4D59-F845-93B4-90FE190686A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195792" y="3124225"/>
            <a:ext cx="2887200" cy="131760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3" name="Textplatzhalter 5">
            <a:extLst>
              <a:ext uri="{FF2B5EF4-FFF2-40B4-BE49-F238E27FC236}">
                <a16:creationId xmlns:a16="http://schemas.microsoft.com/office/drawing/2014/main" id="{7E75C0CB-5549-1943-970F-7094C9A9E7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12184" y="3124225"/>
            <a:ext cx="2887200" cy="131760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4" name="Textplatzhalter 5">
            <a:extLst>
              <a:ext uri="{FF2B5EF4-FFF2-40B4-BE49-F238E27FC236}">
                <a16:creationId xmlns:a16="http://schemas.microsoft.com/office/drawing/2014/main" id="{E9342547-6CA3-BF4A-A277-2DAEB44D79C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028575" y="3124225"/>
            <a:ext cx="2887200" cy="131760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35" name="Textplatzhalter 5">
            <a:extLst>
              <a:ext uri="{FF2B5EF4-FFF2-40B4-BE49-F238E27FC236}">
                <a16:creationId xmlns:a16="http://schemas.microsoft.com/office/drawing/2014/main" id="{D9230D49-82A5-B748-B83F-A5AA3773B55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9400" y="3124225"/>
            <a:ext cx="2887200" cy="1317600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 marL="0" indent="0">
              <a:buNone/>
              <a:defRPr sz="1600">
                <a:solidFill>
                  <a:srgbClr val="000000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1F381B32-A766-C246-BD97-35CABC4DA6FB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279400" y="2071688"/>
            <a:ext cx="2887200" cy="1022350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</a:t>
            </a:r>
          </a:p>
        </p:txBody>
      </p:sp>
      <p:sp>
        <p:nvSpPr>
          <p:cNvPr id="41" name="Bildplatzhalter 8">
            <a:extLst>
              <a:ext uri="{FF2B5EF4-FFF2-40B4-BE49-F238E27FC236}">
                <a16:creationId xmlns:a16="http://schemas.microsoft.com/office/drawing/2014/main" id="{EAD8BE96-D0EB-7D4B-9B74-5853A41C859A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3195792" y="2071688"/>
            <a:ext cx="2887200" cy="1022350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</a:t>
            </a:r>
          </a:p>
        </p:txBody>
      </p:sp>
      <p:sp>
        <p:nvSpPr>
          <p:cNvPr id="42" name="Bildplatzhalter 8">
            <a:extLst>
              <a:ext uri="{FF2B5EF4-FFF2-40B4-BE49-F238E27FC236}">
                <a16:creationId xmlns:a16="http://schemas.microsoft.com/office/drawing/2014/main" id="{D58B8E3D-FFCC-5C4C-B174-CC6EA890D12D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12184" y="2071688"/>
            <a:ext cx="2887200" cy="1022350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</a:t>
            </a:r>
          </a:p>
        </p:txBody>
      </p:sp>
      <p:sp>
        <p:nvSpPr>
          <p:cNvPr id="43" name="Bildplatzhalter 8">
            <a:extLst>
              <a:ext uri="{FF2B5EF4-FFF2-40B4-BE49-F238E27FC236}">
                <a16:creationId xmlns:a16="http://schemas.microsoft.com/office/drawing/2014/main" id="{B9E83721-8A48-0B44-BB16-9A633F5D2FD4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9028575" y="2071688"/>
            <a:ext cx="2887200" cy="1022350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Image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4D8E63-9634-CE46-9EBF-998A0CAEE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441020"/>
            <a:ext cx="11636804" cy="76414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 UPPERCASE 1 LINE</a:t>
            </a:r>
          </a:p>
        </p:txBody>
      </p:sp>
    </p:spTree>
    <p:extLst>
      <p:ext uri="{BB962C8B-B14F-4D97-AF65-F5344CB8AC3E}">
        <p14:creationId xmlns:p14="http://schemas.microsoft.com/office/powerpoint/2010/main" val="1321811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low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2">
            <a:extLst>
              <a:ext uri="{FF2B5EF4-FFF2-40B4-BE49-F238E27FC236}">
                <a16:creationId xmlns:a16="http://schemas.microsoft.com/office/drawing/2014/main" id="{773866DB-F6DD-FC49-B2EC-37C8208FE8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79400" y="1762125"/>
            <a:ext cx="2377121" cy="830368"/>
          </a:xfrm>
          <a:prstGeom prst="homePlate">
            <a:avLst>
              <a:gd name="adj" fmla="val 34764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1</a:t>
            </a:r>
          </a:p>
        </p:txBody>
      </p:sp>
      <p:sp>
        <p:nvSpPr>
          <p:cNvPr id="12" name="Textplatzhalter 12">
            <a:extLst>
              <a:ext uri="{FF2B5EF4-FFF2-40B4-BE49-F238E27FC236}">
                <a16:creationId xmlns:a16="http://schemas.microsoft.com/office/drawing/2014/main" id="{4C4BE8CB-C567-8246-8E80-6306166E94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 bwMode="gray">
          <a:xfrm>
            <a:off x="4808367" y="1762125"/>
            <a:ext cx="2520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3</a:t>
            </a: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CD9645A5-0894-4645-93ED-85E20920186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 bwMode="gray">
          <a:xfrm>
            <a:off x="7135612" y="1762125"/>
            <a:ext cx="2520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4 </a:t>
            </a:r>
          </a:p>
        </p:txBody>
      </p:sp>
      <p:sp>
        <p:nvSpPr>
          <p:cNvPr id="18" name="Textplatzhalter 12">
            <a:extLst>
              <a:ext uri="{FF2B5EF4-FFF2-40B4-BE49-F238E27FC236}">
                <a16:creationId xmlns:a16="http://schemas.microsoft.com/office/drawing/2014/main" id="{9EFEFA5B-DBC2-DA44-A254-B36CD2CE85D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9458935" y="1763818"/>
            <a:ext cx="2520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5</a:t>
            </a:r>
          </a:p>
        </p:txBody>
      </p:sp>
      <p:sp>
        <p:nvSpPr>
          <p:cNvPr id="22" name="Textplatzhalter 12">
            <a:extLst>
              <a:ext uri="{FF2B5EF4-FFF2-40B4-BE49-F238E27FC236}">
                <a16:creationId xmlns:a16="http://schemas.microsoft.com/office/drawing/2014/main" id="{F21959DF-1C2C-3748-BF32-EB68DCAA61C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2485044" y="1762125"/>
            <a:ext cx="2520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2</a:t>
            </a:r>
          </a:p>
        </p:txBody>
      </p:sp>
      <p:sp>
        <p:nvSpPr>
          <p:cNvPr id="23" name="Textplatzhalter 7">
            <a:extLst>
              <a:ext uri="{FF2B5EF4-FFF2-40B4-BE49-F238E27FC236}">
                <a16:creationId xmlns:a16="http://schemas.microsoft.com/office/drawing/2014/main" id="{3E06EF50-18A3-524C-BC41-35C3FCD07A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1" y="4552950"/>
            <a:ext cx="2092324" cy="12414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43" name="Textplatzhalter 7">
            <a:extLst>
              <a:ext uri="{FF2B5EF4-FFF2-40B4-BE49-F238E27FC236}">
                <a16:creationId xmlns:a16="http://schemas.microsoft.com/office/drawing/2014/main" id="{B1977806-8423-854F-A66D-7FF6046D684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85044" y="4552950"/>
            <a:ext cx="2202844" cy="12414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44" name="Textplatzhalter 7">
            <a:extLst>
              <a:ext uri="{FF2B5EF4-FFF2-40B4-BE49-F238E27FC236}">
                <a16:creationId xmlns:a16="http://schemas.microsoft.com/office/drawing/2014/main" id="{D166B3D1-9E19-8645-945D-588A181F1CF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06748" y="4552950"/>
            <a:ext cx="2198890" cy="12414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45" name="Textplatzhalter 7">
            <a:extLst>
              <a:ext uri="{FF2B5EF4-FFF2-40B4-BE49-F238E27FC236}">
                <a16:creationId xmlns:a16="http://schemas.microsoft.com/office/drawing/2014/main" id="{CF53D474-3593-D54F-B97E-5BC127E3792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135612" y="4552950"/>
            <a:ext cx="2197301" cy="12414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46" name="Textplatzhalter 7">
            <a:extLst>
              <a:ext uri="{FF2B5EF4-FFF2-40B4-BE49-F238E27FC236}">
                <a16:creationId xmlns:a16="http://schemas.microsoft.com/office/drawing/2014/main" id="{9FD53794-AFEB-744C-9A64-A529229338C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458935" y="4552950"/>
            <a:ext cx="2197301" cy="12414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75EC58FF-61CA-374C-A5CB-03FD6886F895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279400" y="2705100"/>
            <a:ext cx="2089150" cy="1736725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Image</a:t>
            </a:r>
          </a:p>
        </p:txBody>
      </p:sp>
      <p:sp>
        <p:nvSpPr>
          <p:cNvPr id="47" name="Bildplatzhalter 5">
            <a:extLst>
              <a:ext uri="{FF2B5EF4-FFF2-40B4-BE49-F238E27FC236}">
                <a16:creationId xmlns:a16="http://schemas.microsoft.com/office/drawing/2014/main" id="{12D82DBE-0A9F-AA47-AC91-3EF9A95755D1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485044" y="2705100"/>
            <a:ext cx="2202844" cy="1736725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Image</a:t>
            </a:r>
          </a:p>
        </p:txBody>
      </p:sp>
      <p:sp>
        <p:nvSpPr>
          <p:cNvPr id="53" name="Bildplatzhalter 5">
            <a:extLst>
              <a:ext uri="{FF2B5EF4-FFF2-40B4-BE49-F238E27FC236}">
                <a16:creationId xmlns:a16="http://schemas.microsoft.com/office/drawing/2014/main" id="{C300FDE6-F277-1F46-AD25-229A4DFC3F60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4806748" y="2705100"/>
            <a:ext cx="2202844" cy="1736725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Image</a:t>
            </a:r>
          </a:p>
        </p:txBody>
      </p:sp>
      <p:sp>
        <p:nvSpPr>
          <p:cNvPr id="56" name="Bildplatzhalter 5">
            <a:extLst>
              <a:ext uri="{FF2B5EF4-FFF2-40B4-BE49-F238E27FC236}">
                <a16:creationId xmlns:a16="http://schemas.microsoft.com/office/drawing/2014/main" id="{C905043A-C1B8-5343-9749-CD39A3F2723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7135612" y="2705100"/>
            <a:ext cx="2202844" cy="1736725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Image</a:t>
            </a:r>
          </a:p>
        </p:txBody>
      </p:sp>
      <p:sp>
        <p:nvSpPr>
          <p:cNvPr id="57" name="Bildplatzhalter 5">
            <a:extLst>
              <a:ext uri="{FF2B5EF4-FFF2-40B4-BE49-F238E27FC236}">
                <a16:creationId xmlns:a16="http://schemas.microsoft.com/office/drawing/2014/main" id="{39887FC1-64FE-F345-988E-27D7721C5EF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9458935" y="2705100"/>
            <a:ext cx="2202844" cy="1736725"/>
          </a:xfrm>
          <a:prstGeom prst="rect">
            <a:avLst/>
          </a:prstGeo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Image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74BC98-0A5B-A544-9898-A9EF4329B7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3605854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C71D1C69-F3A0-B649-8A12-18587DB18180}"/>
              </a:ext>
            </a:extLst>
          </p:cNvPr>
          <p:cNvSpPr/>
          <p:nvPr userDrawn="1"/>
        </p:nvSpPr>
        <p:spPr>
          <a:xfrm>
            <a:off x="0" y="0"/>
            <a:ext cx="12192000" cy="5795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       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B7BF945-1574-D24F-AC3D-2DFE4B8AD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273051"/>
            <a:ext cx="11636374" cy="400448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AT" sz="6000" smtClean="0">
                <a:solidFill>
                  <a:schemeClr val="bg1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dirty="0"/>
            </a:br>
            <a:r>
              <a:rPr lang="de-AT" b="1" dirty="0">
                <a:effectLst/>
                <a:latin typeface="Arial" panose="020B0604020202020204" pitchFamily="34" charset="0"/>
              </a:rPr>
              <a:t>»</a:t>
            </a:r>
            <a:r>
              <a:rPr lang="de-DE" dirty="0"/>
              <a:t>QUOTE 60/66 PT UPPERCASE 4 LINES </a:t>
            </a:r>
            <a:r>
              <a:rPr lang="de-AT" b="1" dirty="0">
                <a:effectLst/>
                <a:latin typeface="Arial" panose="020B0604020202020204" pitchFamily="34" charset="0"/>
              </a:rPr>
              <a:t>LOREM IPSUM DOLOR SIT CONSECTETUR FACTUM ELIT, SED DO INCIDIDUNT.«</a:t>
            </a:r>
            <a:br>
              <a:rPr lang="de-AT" b="1" dirty="0">
                <a:effectLst/>
                <a:latin typeface="Arial" panose="020B0604020202020204" pitchFamily="34" charset="0"/>
              </a:rPr>
            </a:br>
            <a:br>
              <a:rPr lang="de-AT" dirty="0">
                <a:effectLst/>
                <a:latin typeface="Arial" panose="020B0604020202020204" pitchFamily="34" charset="0"/>
              </a:rPr>
            </a:br>
            <a:br>
              <a:rPr lang="de-AT" dirty="0">
                <a:effectLst/>
                <a:latin typeface="Arial" panose="020B0604020202020204" pitchFamily="34" charset="0"/>
              </a:rPr>
            </a:b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C4D2F1-61C2-FE43-A310-766DF90959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0" y="5195943"/>
            <a:ext cx="11636375" cy="3206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– Julius Cäsar</a:t>
            </a:r>
          </a:p>
        </p:txBody>
      </p:sp>
    </p:spTree>
    <p:extLst>
      <p:ext uri="{BB962C8B-B14F-4D97-AF65-F5344CB8AC3E}">
        <p14:creationId xmlns:p14="http://schemas.microsoft.com/office/powerpoint/2010/main" val="29725153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de-DE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12488CD-64B9-434C-A952-9E6A1B68A535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27619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-cover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4600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9" name="Text Placeholder 68"/>
          <p:cNvSpPr>
            <a:spLocks noGrp="1"/>
          </p:cNvSpPr>
          <p:nvPr>
            <p:ph type="body" sz="quarter" idx="14" hasCustomPrompt="1"/>
          </p:nvPr>
        </p:nvSpPr>
        <p:spPr>
          <a:xfrm>
            <a:off x="6183727" y="975874"/>
            <a:ext cx="5184000" cy="388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2334" y="5013177"/>
            <a:ext cx="7529767" cy="887809"/>
          </a:xfr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82334" y="5939242"/>
            <a:ext cx="7529767" cy="7123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77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-cover 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2334" y="5013177"/>
            <a:ext cx="7529767" cy="887809"/>
          </a:xfr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82334" y="5939242"/>
            <a:ext cx="7529767" cy="71238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1"/>
            <a:ext cx="7912100" cy="46053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6" name="Bildplatzhalter 4"/>
          <p:cNvSpPr>
            <a:spLocks noGrp="1"/>
          </p:cNvSpPr>
          <p:nvPr>
            <p:ph type="pic" sz="quarter" idx="11" hasCustomPrompt="1"/>
          </p:nvPr>
        </p:nvSpPr>
        <p:spPr>
          <a:xfrm>
            <a:off x="7918452" y="2"/>
            <a:ext cx="4273041" cy="22986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8" name="Bildplatzhalter 4"/>
          <p:cNvSpPr>
            <a:spLocks noGrp="1"/>
          </p:cNvSpPr>
          <p:nvPr>
            <p:ph type="pic" sz="quarter" idx="12" hasCustomPrompt="1"/>
          </p:nvPr>
        </p:nvSpPr>
        <p:spPr>
          <a:xfrm>
            <a:off x="7918452" y="2304288"/>
            <a:ext cx="4273041" cy="2304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739C2DD-F56A-4C19-9A5F-240B012743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3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-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88800" y="1622425"/>
            <a:ext cx="11413416" cy="4520081"/>
          </a:xfrm>
          <a:prstGeom prst="rect">
            <a:avLst/>
          </a:prstGeom>
          <a:solidFill>
            <a:schemeClr val="bg2"/>
          </a:solidFill>
        </p:spPr>
        <p:txBody>
          <a:bodyPr vert="horz" lIns="108000" tIns="0" rIns="108000" bIns="0" rtlCol="0" anchor="ctr" anchorCtr="0">
            <a:noAutofit/>
          </a:bodyPr>
          <a:lstStyle>
            <a:lvl1pPr marL="176213" indent="-176213">
              <a:lnSpc>
                <a:spcPct val="100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&gt;"/>
              <a:defRPr lang="de-DE" sz="1400" smtClean="0">
                <a:solidFill>
                  <a:schemeClr val="tx1"/>
                </a:solidFill>
              </a:defRPr>
            </a:lvl1pPr>
            <a:lvl2pPr marL="449263" indent="-176213">
              <a:defRPr lang="de-DE" smtClean="0"/>
            </a:lvl2pPr>
            <a:lvl3pPr marL="625475" indent="-180975">
              <a:buSzPct val="100000"/>
              <a:buFont typeface="Arial" panose="020B0604020202020204" pitchFamily="34" charset="0"/>
              <a:buChar char="&gt;"/>
              <a:defRPr lang="de-DE" smtClean="0"/>
            </a:lvl3pPr>
            <a:lvl4pPr marL="808038" indent="-180975">
              <a:buSzPct val="70000"/>
              <a:buFont typeface="Wingdings" panose="05000000000000000000" pitchFamily="2" charset="2"/>
              <a:buChar char="¨"/>
              <a:defRPr lang="de-DE" smtClean="0"/>
            </a:lvl4pPr>
            <a:lvl5pPr marL="982663" indent="-176213">
              <a:defRPr lang="de-AT" dirty="0"/>
            </a:lvl5pPr>
          </a:lstStyle>
          <a:p>
            <a:pPr lvl="0"/>
            <a:r>
              <a:rPr lang="en-US" dirty="0"/>
              <a:t>Insert text for disclaimer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8EE0-7B0F-421F-940A-87BF0860741D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A66CD440-553B-4FF9-AB29-FE7DCFD19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81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-agenda/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CAB42-C22F-42C2-9112-D16AB5D4E5CE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5234" y="1619250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sp>
        <p:nvSpPr>
          <p:cNvPr id="16" name="Textplatzhalt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85234" y="1996440"/>
            <a:ext cx="11425767" cy="777240"/>
          </a:xfrm>
          <a:noFill/>
        </p:spPr>
        <p:txBody>
          <a:bodyPr anchor="t"/>
          <a:lstStyle>
            <a:lvl1pPr marL="182563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>
                <a:tab pos="8428038" algn="r"/>
              </a:tabLst>
              <a:defRPr sz="140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sub item or delete/rearrange text boxes</a:t>
            </a:r>
          </a:p>
        </p:txBody>
      </p:sp>
      <p:sp>
        <p:nvSpPr>
          <p:cNvPr id="18" name="Textplatzhalt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85234" y="2811780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21" hasCustomPrompt="1"/>
          </p:nvPr>
        </p:nvSpPr>
        <p:spPr>
          <a:xfrm>
            <a:off x="385234" y="3188970"/>
            <a:ext cx="11425767" cy="312038"/>
          </a:xfrm>
          <a:noFill/>
        </p:spPr>
        <p:txBody>
          <a:bodyPr anchor="t"/>
          <a:lstStyle>
            <a:lvl1pPr marL="182563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tabLst>
                <a:tab pos="8428038" algn="r"/>
              </a:tabLst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marL="182563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None/>
              <a:tabLst>
                <a:tab pos="8428038" algn="r"/>
              </a:tabLst>
            </a:pPr>
            <a:r>
              <a:rPr lang="en-US" dirty="0"/>
              <a:t>Click to add sub item or delete/rearrange text boxes</a:t>
            </a:r>
          </a:p>
        </p:txBody>
      </p:sp>
      <p:sp>
        <p:nvSpPr>
          <p:cNvPr id="20" name="Textplatzhalt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85234" y="3543478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sp>
        <p:nvSpPr>
          <p:cNvPr id="21" name="Textplatzhalter 7"/>
          <p:cNvSpPr>
            <a:spLocks noGrp="1"/>
          </p:cNvSpPr>
          <p:nvPr>
            <p:ph type="body" sz="quarter" idx="23" hasCustomPrompt="1"/>
          </p:nvPr>
        </p:nvSpPr>
        <p:spPr>
          <a:xfrm>
            <a:off x="385234" y="3927003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24" hasCustomPrompt="1"/>
          </p:nvPr>
        </p:nvSpPr>
        <p:spPr>
          <a:xfrm>
            <a:off x="385234" y="4312557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sp>
        <p:nvSpPr>
          <p:cNvPr id="23" name="Textplatzhalt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85234" y="4689706"/>
            <a:ext cx="11425767" cy="339090"/>
          </a:xfrm>
          <a:solidFill>
            <a:schemeClr val="bg2"/>
          </a:solidFill>
        </p:spPr>
        <p:txBody>
          <a:bodyPr anchor="ctr"/>
          <a:lstStyle>
            <a:lvl1pPr marL="182563" indent="0">
              <a:lnSpc>
                <a:spcPct val="100000"/>
              </a:lnSpc>
              <a:spcAft>
                <a:spcPts val="0"/>
              </a:spcAft>
              <a:buNone/>
              <a:tabLst>
                <a:tab pos="8428038" algn="r"/>
              </a:tabLst>
              <a:defRPr sz="1600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7675" indent="0">
              <a:buNone/>
              <a:defRPr/>
            </a:lvl3pPr>
            <a:lvl4pPr marL="628650" indent="0">
              <a:buNone/>
              <a:defRPr/>
            </a:lvl4pPr>
            <a:lvl5pPr marL="806450" indent="0">
              <a:buNone/>
              <a:defRPr/>
            </a:lvl5pPr>
          </a:lstStyle>
          <a:p>
            <a:pPr lvl="0"/>
            <a:r>
              <a:rPr lang="en-US" dirty="0"/>
              <a:t>Click to add main item</a:t>
            </a: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FD8B0BA4-BEDE-4248-B337-1CF601C6CF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42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/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47FC121-D8CE-AB47-A3CF-3064A3B1AE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35713" y="5217459"/>
            <a:ext cx="5580062" cy="576916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 algn="l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 err="1"/>
              <a:t>Ehenis</a:t>
            </a:r>
            <a:r>
              <a:rPr lang="de-DE" dirty="0"/>
              <a:t> </a:t>
            </a:r>
            <a:r>
              <a:rPr lang="de-DE" dirty="0" err="1"/>
              <a:t>eiciis</a:t>
            </a:r>
            <a:r>
              <a:rPr lang="de-DE" dirty="0"/>
              <a:t> </a:t>
            </a:r>
            <a:r>
              <a:rPr lang="de-DE" dirty="0" err="1"/>
              <a:t>dolupidenis</a:t>
            </a:r>
            <a:r>
              <a:rPr lang="de-DE" dirty="0"/>
              <a:t> </a:t>
            </a:r>
            <a:r>
              <a:rPr lang="de-DE" dirty="0" err="1"/>
              <a:t>event</a:t>
            </a:r>
            <a:r>
              <a:rPr lang="de-DE" dirty="0"/>
              <a:t> </a:t>
            </a:r>
            <a:r>
              <a:rPr lang="de-DE" dirty="0" err="1"/>
              <a:t>faccusci</a:t>
            </a:r>
            <a:endParaRPr lang="de-DE" dirty="0"/>
          </a:p>
          <a:p>
            <a:pPr lvl="0"/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5BD1C56E-7080-674F-8F67-9C7818101E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1564" y="1762126"/>
            <a:ext cx="5580062" cy="3333750"/>
          </a:xfrm>
          <a:prstGeom prst="rect">
            <a:avLst/>
          </a:prstGeom>
          <a:solidFill>
            <a:schemeClr val="accent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de-DE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D07CE362-1AAB-BB42-B14A-234B1313DA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1" y="1762125"/>
            <a:ext cx="5580000" cy="40289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660"/>
              </a:lnSpc>
              <a:spcBef>
                <a:spcPts val="0"/>
              </a:spcBef>
              <a:buNone/>
              <a:defRPr sz="2000"/>
            </a:lvl1pPr>
          </a:lstStyle>
          <a:p>
            <a:r>
              <a:rPr lang="de-AT" dirty="0" err="1">
                <a:effectLst/>
                <a:latin typeface="Arial" panose="020B0604020202020204" pitchFamily="34" charset="0"/>
              </a:rPr>
              <a:t>Pipelife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your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reliable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partner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develop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secure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long-living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solutions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Whether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inhouse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heating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systems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efficient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stormwater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drainage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sustainable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drip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irrigation</a:t>
            </a:r>
            <a:r>
              <a:rPr lang="de-AT" dirty="0">
                <a:effectLst/>
                <a:latin typeface="Arial" panose="020B0604020202020204" pitchFamily="34" charset="0"/>
              </a:rPr>
              <a:t> – </a:t>
            </a:r>
            <a:r>
              <a:rPr lang="de-AT" dirty="0" err="1">
                <a:effectLst/>
                <a:latin typeface="Arial" panose="020B0604020202020204" pitchFamily="34" charset="0"/>
              </a:rPr>
              <a:t>we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consider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both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detail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bigger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picture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Igendest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nihilla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ccupta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ipienis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esed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eium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</a:t>
            </a:r>
            <a:r>
              <a:rPr lang="de-AT" dirty="0">
                <a:effectLst/>
                <a:latin typeface="Arial" panose="020B0604020202020204" pitchFamily="34" charset="0"/>
              </a:rPr>
              <a:t> es </a:t>
            </a:r>
            <a:r>
              <a:rPr lang="de-AT" dirty="0" err="1">
                <a:effectLst/>
                <a:latin typeface="Arial" panose="020B0604020202020204" pitchFamily="34" charset="0"/>
              </a:rPr>
              <a:t>ducipsum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ut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harioneces</a:t>
            </a:r>
            <a:r>
              <a:rPr lang="de-AT" dirty="0">
                <a:effectLst/>
                <a:latin typeface="Arial" panose="020B0604020202020204" pitchFamily="34" charset="0"/>
              </a:rPr>
              <a:t> cum </a:t>
            </a:r>
            <a:r>
              <a:rPr lang="de-AT" dirty="0" err="1">
                <a:effectLst/>
                <a:latin typeface="Arial" panose="020B0604020202020204" pitchFamily="34" charset="0"/>
              </a:rPr>
              <a:t>fugia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tecium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illuptati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opturibus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eatur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rempos</a:t>
            </a:r>
            <a:r>
              <a:rPr lang="de-AT" dirty="0">
                <a:effectLst/>
                <a:latin typeface="Arial" panose="020B0604020202020204" pitchFamily="34" charset="0"/>
              </a:rPr>
              <a:t> mint </a:t>
            </a:r>
            <a:r>
              <a:rPr lang="de-AT" dirty="0" err="1">
                <a:effectLst/>
                <a:latin typeface="Arial" panose="020B0604020202020204" pitchFamily="34" charset="0"/>
              </a:rPr>
              <a:t>dicimus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delestotatet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volorepudis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essectota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acculpa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rchilis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accuptae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dus</a:t>
            </a:r>
            <a:r>
              <a:rPr lang="de-AT" dirty="0"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B1BAB73-0EC6-A043-9F3B-B70C176977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441020"/>
            <a:ext cx="11636804" cy="132110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3641779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-subsection header - 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1619250"/>
            <a:ext cx="12192000" cy="52326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72801" y="2030401"/>
            <a:ext cx="7160548" cy="2002637"/>
          </a:xfrm>
        </p:spPr>
        <p:txBody>
          <a:bodyPr anchor="t"/>
          <a:lstStyle>
            <a:lvl1pPr algn="l">
              <a:lnSpc>
                <a:spcPct val="100000"/>
              </a:lnSpc>
              <a:defRPr sz="36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Insert section title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 hasCustomPrompt="1"/>
          </p:nvPr>
        </p:nvSpPr>
        <p:spPr>
          <a:xfrm>
            <a:off x="395818" y="4688181"/>
            <a:ext cx="3642783" cy="159067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4" hasCustomPrompt="1"/>
          </p:nvPr>
        </p:nvSpPr>
        <p:spPr>
          <a:xfrm>
            <a:off x="4282018" y="4688181"/>
            <a:ext cx="3642783" cy="159067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2" name="Bildplatzhalter 9"/>
          <p:cNvSpPr>
            <a:spLocks noGrp="1"/>
          </p:cNvSpPr>
          <p:nvPr>
            <p:ph type="pic" sz="quarter" idx="15" hasCustomPrompt="1"/>
          </p:nvPr>
        </p:nvSpPr>
        <p:spPr>
          <a:xfrm>
            <a:off x="8168218" y="4688181"/>
            <a:ext cx="3642783" cy="159067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9C0B3E9-F2A2-4279-AED3-C2D5BED2BF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453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-subsection header - 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1619250"/>
            <a:ext cx="12192000" cy="52326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72584" y="2028826"/>
            <a:ext cx="5215467" cy="4111625"/>
          </a:xfrm>
          <a:noFill/>
        </p:spPr>
        <p:txBody>
          <a:bodyPr vert="horz" lIns="0" tIns="0" rIns="0" bIns="0" rtlCol="0" anchor="t" anchorCtr="0">
            <a:noAutofit/>
          </a:bodyPr>
          <a:lstStyle>
            <a:lvl1pPr>
              <a:defRPr lang="de-AT" sz="3600" cap="none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 section title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 hasCustomPrompt="1"/>
          </p:nvPr>
        </p:nvSpPr>
        <p:spPr>
          <a:xfrm>
            <a:off x="6225118" y="2133600"/>
            <a:ext cx="5573183" cy="200025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3" name="Bildplatzhalter 9"/>
          <p:cNvSpPr>
            <a:spLocks noGrp="1"/>
          </p:cNvSpPr>
          <p:nvPr>
            <p:ph type="pic" sz="quarter" idx="14" hasCustomPrompt="1"/>
          </p:nvPr>
        </p:nvSpPr>
        <p:spPr>
          <a:xfrm>
            <a:off x="6225118" y="4314825"/>
            <a:ext cx="5573183" cy="200025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82960D03-BDCD-42C4-869C-85D06FF06D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499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-the 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1612900"/>
            <a:ext cx="12192000" cy="52390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2585" y="2028826"/>
            <a:ext cx="5202767" cy="4111625"/>
          </a:xfrm>
          <a:noFill/>
        </p:spPr>
        <p:txBody>
          <a:bodyPr vert="horz" lIns="0" tIns="0" rIns="0" bIns="0" rtlCol="0" anchor="t" anchorCtr="0">
            <a:noAutofit/>
          </a:bodyPr>
          <a:lstStyle>
            <a:lvl1pPr>
              <a:defRPr lang="de-AT" sz="3600" cap="none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 hasCustomPrompt="1"/>
          </p:nvPr>
        </p:nvSpPr>
        <p:spPr>
          <a:xfrm>
            <a:off x="6225118" y="2133600"/>
            <a:ext cx="5573183" cy="200025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 baseline="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3" name="Bildplatzhalter 9"/>
          <p:cNvSpPr>
            <a:spLocks noGrp="1"/>
          </p:cNvSpPr>
          <p:nvPr>
            <p:ph type="pic" sz="quarter" idx="14" hasCustomPrompt="1"/>
          </p:nvPr>
        </p:nvSpPr>
        <p:spPr>
          <a:xfrm>
            <a:off x="6225118" y="4314825"/>
            <a:ext cx="5573183" cy="200025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 hasCustomPrompt="1"/>
          </p:nvPr>
        </p:nvSpPr>
        <p:spPr>
          <a:xfrm>
            <a:off x="772583" y="495301"/>
            <a:ext cx="7819695" cy="542925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 dirty="0"/>
              <a:t>Insert contact data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14AD7A0-575C-4D7B-84FE-7D2747B59E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002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/content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800" y="1569600"/>
            <a:ext cx="11413416" cy="4572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lang="de-DE" dirty="0" smtClean="0">
                <a:solidFill>
                  <a:schemeClr val="tx1"/>
                </a:solidFill>
              </a:defRPr>
            </a:lvl2pPr>
            <a:lvl3pPr>
              <a:defRPr lang="de-DE" dirty="0" smtClean="0">
                <a:solidFill>
                  <a:schemeClr val="tx1"/>
                </a:solidFill>
              </a:defRPr>
            </a:lvl3pPr>
            <a:lvl4pPr>
              <a:defRPr lang="de-DE" dirty="0" smtClean="0">
                <a:solidFill>
                  <a:schemeClr val="tx1"/>
                </a:solidFill>
              </a:defRPr>
            </a:lvl4pPr>
            <a:lvl5pPr>
              <a:defRPr lang="de-AT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999C-48DA-4FF6-91DA-9D128B022679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197F29E-5E7B-4B10-8D26-0191035EDF7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96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text/content 2/3 - red subtitle underli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feil nach rechts 5"/>
          <p:cNvSpPr/>
          <p:nvPr userDrawn="1"/>
        </p:nvSpPr>
        <p:spPr>
          <a:xfrm>
            <a:off x="390417" y="5080578"/>
            <a:ext cx="1091168" cy="748145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cap="none" baseline="0" dirty="0">
              <a:solidFill>
                <a:schemeClr val="bg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9393-12F5-4084-A058-3156F91FD6F4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Gerader Verbinder 6"/>
          <p:cNvCxnSpPr/>
          <p:nvPr/>
        </p:nvCxnSpPr>
        <p:spPr>
          <a:xfrm>
            <a:off x="385234" y="2109286"/>
            <a:ext cx="11425767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8161867" y="1475259"/>
            <a:ext cx="3649133" cy="576064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  <a:lvl2pPr marL="271462" indent="0">
              <a:buNone/>
              <a:defRPr>
                <a:solidFill>
                  <a:schemeClr val="tx2"/>
                </a:solidFill>
              </a:defRPr>
            </a:lvl2pPr>
            <a:lvl3pPr marL="442912" indent="0">
              <a:buNone/>
              <a:defRPr>
                <a:solidFill>
                  <a:schemeClr val="tx2"/>
                </a:solidFill>
              </a:defRPr>
            </a:lvl3pPr>
            <a:lvl4pPr marL="628650" indent="0">
              <a:buNone/>
              <a:defRPr>
                <a:solidFill>
                  <a:schemeClr val="tx2"/>
                </a:solidFill>
              </a:defRPr>
            </a:lvl4pPr>
            <a:lvl5pPr marL="814387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388801" y="1475259"/>
            <a:ext cx="7539567" cy="576064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  <a:lvl2pPr marL="271462" indent="0">
              <a:buNone/>
              <a:defRPr>
                <a:solidFill>
                  <a:schemeClr val="tx2"/>
                </a:solidFill>
              </a:defRPr>
            </a:lvl2pPr>
            <a:lvl3pPr marL="442912" indent="0">
              <a:buNone/>
              <a:defRPr>
                <a:solidFill>
                  <a:schemeClr val="tx2"/>
                </a:solidFill>
              </a:defRPr>
            </a:lvl3pPr>
            <a:lvl4pPr marL="628650" indent="0">
              <a:buNone/>
              <a:defRPr>
                <a:solidFill>
                  <a:schemeClr val="tx2"/>
                </a:solidFill>
              </a:defRPr>
            </a:lvl4pPr>
            <a:lvl5pPr marL="814387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398025" y="2298701"/>
            <a:ext cx="7539567" cy="25915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platzhalt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159750" y="2471558"/>
            <a:ext cx="604441" cy="396872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Font typeface="Arial" pitchFamily="34" charset="0"/>
              <a:buNone/>
              <a:defRPr b="0">
                <a:blipFill>
                  <a:blip r:embed="rId3"/>
                  <a:stretch>
                    <a:fillRect/>
                  </a:stretch>
                </a:blipFill>
              </a:defRPr>
            </a:lvl1pPr>
            <a:lvl2pPr marL="0" indent="0">
              <a:spcAft>
                <a:spcPts val="0"/>
              </a:spcAft>
              <a:buFont typeface="Arial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 b="0"/>
            </a:lvl3pPr>
            <a:lvl4pPr marL="0" indent="0">
              <a:spcAft>
                <a:spcPts val="0"/>
              </a:spcAft>
              <a:buNone/>
              <a:defRPr b="0"/>
            </a:lvl4pPr>
            <a:lvl5pPr marL="0" indent="0">
              <a:spcAft>
                <a:spcPts val="0"/>
              </a:spcAft>
              <a:buNone/>
              <a:defRPr b="0"/>
            </a:lvl5pPr>
            <a:lvl6pPr marL="0" indent="0">
              <a:spcAft>
                <a:spcPts val="0"/>
              </a:spcAft>
              <a:buNone/>
              <a:defRPr b="0"/>
            </a:lvl6pPr>
            <a:lvl7pPr marL="0" indent="0">
              <a:spcAft>
                <a:spcPts val="0"/>
              </a:spcAft>
              <a:buNone/>
              <a:defRPr b="0"/>
            </a:lvl7pPr>
            <a:lvl8pPr marL="0" indent="0">
              <a:spcAft>
                <a:spcPts val="0"/>
              </a:spcAft>
              <a:buNone/>
              <a:defRPr b="0"/>
            </a:lvl8pPr>
            <a:lvl9pPr marL="0" indent="0">
              <a:spcAft>
                <a:spcPts val="0"/>
              </a:spcAft>
              <a:buNone/>
              <a:defRPr b="0"/>
            </a:lvl9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5" name="Textplatzhalt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159750" y="3091035"/>
            <a:ext cx="604441" cy="396872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Font typeface="Arial" pitchFamily="34" charset="0"/>
              <a:buNone/>
              <a:defRPr b="0">
                <a:blipFill>
                  <a:blip r:embed="rId3"/>
                  <a:stretch>
                    <a:fillRect/>
                  </a:stretch>
                </a:blipFill>
              </a:defRPr>
            </a:lvl1pPr>
            <a:lvl2pPr marL="0" indent="0">
              <a:spcAft>
                <a:spcPts val="0"/>
              </a:spcAft>
              <a:buFont typeface="Arial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 b="0"/>
            </a:lvl3pPr>
            <a:lvl4pPr marL="0" indent="0">
              <a:spcAft>
                <a:spcPts val="0"/>
              </a:spcAft>
              <a:buNone/>
              <a:defRPr b="0"/>
            </a:lvl4pPr>
            <a:lvl5pPr marL="0" indent="0">
              <a:spcAft>
                <a:spcPts val="0"/>
              </a:spcAft>
              <a:buNone/>
              <a:defRPr b="0"/>
            </a:lvl5pPr>
            <a:lvl6pPr marL="0" indent="0">
              <a:spcAft>
                <a:spcPts val="0"/>
              </a:spcAft>
              <a:buNone/>
              <a:defRPr b="0"/>
            </a:lvl6pPr>
            <a:lvl7pPr marL="0" indent="0">
              <a:spcAft>
                <a:spcPts val="0"/>
              </a:spcAft>
              <a:buNone/>
              <a:defRPr b="0"/>
            </a:lvl7pPr>
            <a:lvl8pPr marL="0" indent="0">
              <a:spcAft>
                <a:spcPts val="0"/>
              </a:spcAft>
              <a:buNone/>
              <a:defRPr b="0"/>
            </a:lvl8pPr>
            <a:lvl9pPr marL="0" indent="0">
              <a:spcAft>
                <a:spcPts val="0"/>
              </a:spcAft>
              <a:buNone/>
              <a:defRPr b="0"/>
            </a:lvl9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6" name="Textplatzhalt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8159750" y="3710512"/>
            <a:ext cx="604441" cy="396872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Font typeface="Arial" pitchFamily="34" charset="0"/>
              <a:buNone/>
              <a:defRPr b="0">
                <a:blipFill>
                  <a:blip r:embed="rId3"/>
                  <a:stretch>
                    <a:fillRect/>
                  </a:stretch>
                </a:blipFill>
              </a:defRPr>
            </a:lvl1pPr>
            <a:lvl2pPr marL="0" indent="0">
              <a:spcAft>
                <a:spcPts val="0"/>
              </a:spcAft>
              <a:buFont typeface="Arial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 b="0"/>
            </a:lvl3pPr>
            <a:lvl4pPr marL="0" indent="0">
              <a:spcAft>
                <a:spcPts val="0"/>
              </a:spcAft>
              <a:buNone/>
              <a:defRPr b="0"/>
            </a:lvl4pPr>
            <a:lvl5pPr marL="0" indent="0">
              <a:spcAft>
                <a:spcPts val="0"/>
              </a:spcAft>
              <a:buNone/>
              <a:defRPr b="0"/>
            </a:lvl5pPr>
            <a:lvl6pPr marL="0" indent="0">
              <a:spcAft>
                <a:spcPts val="0"/>
              </a:spcAft>
              <a:buNone/>
              <a:defRPr b="0"/>
            </a:lvl6pPr>
            <a:lvl7pPr marL="0" indent="0">
              <a:spcAft>
                <a:spcPts val="0"/>
              </a:spcAft>
              <a:buNone/>
              <a:defRPr b="0"/>
            </a:lvl7pPr>
            <a:lvl8pPr marL="0" indent="0">
              <a:spcAft>
                <a:spcPts val="0"/>
              </a:spcAft>
              <a:buNone/>
              <a:defRPr b="0"/>
            </a:lvl8pPr>
            <a:lvl9pPr marL="0" indent="0">
              <a:spcAft>
                <a:spcPts val="0"/>
              </a:spcAft>
              <a:buNone/>
              <a:defRPr b="0"/>
            </a:lvl9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7" name="Textplatzhalt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8159750" y="4329990"/>
            <a:ext cx="604441" cy="396872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Font typeface="Arial" pitchFamily="34" charset="0"/>
              <a:buNone/>
              <a:defRPr b="0">
                <a:blipFill>
                  <a:blip r:embed="rId3"/>
                  <a:stretch>
                    <a:fillRect/>
                  </a:stretch>
                </a:blipFill>
              </a:defRPr>
            </a:lvl1pPr>
            <a:lvl2pPr marL="0" indent="0">
              <a:spcAft>
                <a:spcPts val="0"/>
              </a:spcAft>
              <a:buFont typeface="Arial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 b="0"/>
            </a:lvl3pPr>
            <a:lvl4pPr marL="0" indent="0">
              <a:spcAft>
                <a:spcPts val="0"/>
              </a:spcAft>
              <a:buNone/>
              <a:defRPr b="0"/>
            </a:lvl4pPr>
            <a:lvl5pPr marL="0" indent="0">
              <a:spcAft>
                <a:spcPts val="0"/>
              </a:spcAft>
              <a:buNone/>
              <a:defRPr b="0"/>
            </a:lvl5pPr>
            <a:lvl6pPr marL="0" indent="0">
              <a:spcAft>
                <a:spcPts val="0"/>
              </a:spcAft>
              <a:buNone/>
              <a:defRPr b="0"/>
            </a:lvl6pPr>
            <a:lvl7pPr marL="0" indent="0">
              <a:spcAft>
                <a:spcPts val="0"/>
              </a:spcAft>
              <a:buNone/>
              <a:defRPr b="0"/>
            </a:lvl7pPr>
            <a:lvl8pPr marL="0" indent="0">
              <a:spcAft>
                <a:spcPts val="0"/>
              </a:spcAft>
              <a:buNone/>
              <a:defRPr b="0"/>
            </a:lvl8pPr>
            <a:lvl9pPr marL="0" indent="0">
              <a:spcAft>
                <a:spcPts val="0"/>
              </a:spcAft>
              <a:buNone/>
              <a:defRPr b="0"/>
            </a:lvl9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Textplatzhalter 36"/>
          <p:cNvSpPr>
            <a:spLocks noGrp="1"/>
          </p:cNvSpPr>
          <p:nvPr>
            <p:ph type="body" sz="quarter" idx="22"/>
          </p:nvPr>
        </p:nvSpPr>
        <p:spPr>
          <a:xfrm>
            <a:off x="1785076" y="5260061"/>
            <a:ext cx="10015341" cy="354808"/>
          </a:xfrm>
          <a:solidFill>
            <a:schemeClr val="tx2"/>
          </a:solidFill>
        </p:spPr>
        <p:txBody>
          <a:bodyPr lIns="72000" rIns="72000" anchor="ctr" anchorCtr="0"/>
          <a:lstStyle>
            <a:lvl1pPr marL="0" indent="0">
              <a:buNone/>
              <a:defRPr cap="all" baseline="0">
                <a:solidFill>
                  <a:schemeClr val="bg1"/>
                </a:solidFill>
              </a:defRPr>
            </a:lvl1pPr>
            <a:lvl2pPr marL="271462" indent="0">
              <a:buNone/>
              <a:defRPr cap="all" baseline="0">
                <a:solidFill>
                  <a:schemeClr val="bg1"/>
                </a:solidFill>
              </a:defRPr>
            </a:lvl2pPr>
            <a:lvl3pPr marL="447675" indent="0">
              <a:buNone/>
              <a:defRPr cap="all" baseline="0">
                <a:solidFill>
                  <a:schemeClr val="bg1"/>
                </a:solidFill>
              </a:defRPr>
            </a:lvl3pPr>
            <a:lvl4pPr marL="628650" indent="0">
              <a:buNone/>
              <a:defRPr cap="all" baseline="0">
                <a:solidFill>
                  <a:schemeClr val="bg1"/>
                </a:solidFill>
              </a:defRPr>
            </a:lvl4pPr>
            <a:lvl5pPr marL="806450" indent="0">
              <a:buNone/>
              <a:defRPr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2C958E9E-2A6B-489C-86C1-0B6A8EBC3E5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647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/content 2 -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435EF-82C2-4626-928E-7AFB092C4D17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88800" y="1575950"/>
            <a:ext cx="5590117" cy="4559738"/>
          </a:xfrm>
        </p:spPr>
        <p:txBody>
          <a:bodyPr vert="horz" lIns="0" tIns="0" rIns="0" bIns="0" rtlCol="0">
            <a:noAutofit/>
          </a:bodyPr>
          <a:lstStyle>
            <a:lvl1pPr>
              <a:defRPr lang="de-AT" dirty="0" smtClean="0"/>
            </a:lvl1pPr>
            <a:lvl2pPr>
              <a:defRPr lang="de-AT" dirty="0" smtClean="0"/>
            </a:lvl2pPr>
            <a:lvl3pPr>
              <a:defRPr lang="de-AT" dirty="0" smtClean="0"/>
            </a:lvl3pPr>
            <a:lvl4pPr>
              <a:defRPr lang="de-AT" dirty="0" smtClean="0"/>
            </a:lvl4pPr>
            <a:lvl5pPr>
              <a:defRPr lang="de-AT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14533" y="1572775"/>
            <a:ext cx="5596467" cy="4559738"/>
          </a:xfrm>
        </p:spPr>
        <p:txBody>
          <a:bodyPr vert="horz" lIns="0" tIns="0" rIns="0" bIns="0" rtlCol="0">
            <a:noAutofit/>
          </a:bodyPr>
          <a:lstStyle>
            <a:lvl1pPr>
              <a:defRPr lang="de-AT" dirty="0" smtClean="0"/>
            </a:lvl1pPr>
            <a:lvl2pPr>
              <a:defRPr lang="de-AT" dirty="0" smtClean="0"/>
            </a:lvl2pPr>
            <a:lvl3pPr>
              <a:defRPr lang="de-AT" dirty="0" smtClean="0"/>
            </a:lvl3pPr>
            <a:lvl4pPr>
              <a:defRPr lang="de-AT" dirty="0" smtClean="0"/>
            </a:lvl4pPr>
            <a:lvl5pPr>
              <a:defRPr lang="de-AT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2BB4702-0665-4DBA-89F7-8EE1F9BDF3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96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1/2 - 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0" y="1577157"/>
            <a:ext cx="5589984" cy="45632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48CC0-2B41-4D9E-A474-AB22953AAD39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212418" y="1627201"/>
            <a:ext cx="5583767" cy="220502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6212418" y="3919789"/>
            <a:ext cx="5583767" cy="22206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565BB82-5C2F-47DB-B07D-A23B78B079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667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2/3 - 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1" y="1577157"/>
            <a:ext cx="7522500" cy="45569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1F94-736B-4E25-80D6-8B7C4AA5C2CC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8161867" y="1627201"/>
            <a:ext cx="3651251" cy="222567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8161867" y="3922714"/>
            <a:ext cx="3651251" cy="22259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1CDC0F9-A869-47E0-873C-D7E2BDBC29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20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2/3 - 1 object -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2" y="1575715"/>
            <a:ext cx="7531765" cy="45583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D39B3-108A-4875-A65C-217F9CE484F2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4" hasCustomPrompt="1"/>
          </p:nvPr>
        </p:nvSpPr>
        <p:spPr>
          <a:xfrm>
            <a:off x="8161867" y="2298700"/>
            <a:ext cx="3663951" cy="3070226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8161867" y="1627694"/>
            <a:ext cx="3649133" cy="526226"/>
          </a:xfrm>
          <a:solidFill>
            <a:schemeClr val="bg2"/>
          </a:solidFill>
        </p:spPr>
        <p:txBody>
          <a:bodyPr lIns="72000" rIns="72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/>
            </a:lvl1pPr>
            <a:lvl2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2pPr>
            <a:lvl3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3pPr>
            <a:lvl4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4pPr>
            <a:lvl5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B09C3F45-5A0B-4582-9AE8-317CBF10BC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108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1/3 - 1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1" y="1577157"/>
            <a:ext cx="3649135" cy="45484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F555-31BF-4C8F-815E-F1FB900CE1D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8" hasCustomPrompt="1"/>
          </p:nvPr>
        </p:nvSpPr>
        <p:spPr>
          <a:xfrm>
            <a:off x="4273551" y="1619250"/>
            <a:ext cx="7549403" cy="4514850"/>
          </a:xfrm>
        </p:spPr>
        <p:txBody>
          <a:bodyPr/>
          <a:lstStyle>
            <a:lvl1pPr marL="171450" marR="0" indent="-171450" algn="l" defTabSz="914400" rtl="0" eaLnBrk="1" fontAlgn="auto" latinLnBrk="0" hangingPunct="1">
              <a:lnSpc>
                <a:spcPts val="225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73B0C19-05C5-48C2-844D-339CCD9F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72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ADE2C02E-C99B-3E49-B097-3F6D7FF83D2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345423531"/>
              </p:ext>
            </p:extLst>
          </p:nvPr>
        </p:nvGraphicFramePr>
        <p:xfrm>
          <a:off x="279399" y="1762125"/>
          <a:ext cx="11636375" cy="403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7FE84E71-6E42-2A40-B355-FF2F61A00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6233482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1/3 - 1 object -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F18E7-9147-49AE-B46A-F8945D031797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4278832" y="2298700"/>
            <a:ext cx="7532168" cy="350656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4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4271434" y="1627694"/>
            <a:ext cx="7539567" cy="526226"/>
          </a:xfrm>
          <a:solidFill>
            <a:schemeClr val="bg2"/>
          </a:solidFill>
        </p:spPr>
        <p:txBody>
          <a:bodyPr lIns="72000" rIns="72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1pPr>
            <a:lvl2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2pPr>
            <a:lvl3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3pPr>
            <a:lvl4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4pPr>
            <a:lvl5pPr marL="0" indent="0">
              <a:lnSpc>
                <a:spcPts val="1600"/>
              </a:lnSpc>
              <a:spcAft>
                <a:spcPts val="0"/>
              </a:spcAft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1" y="1577157"/>
            <a:ext cx="3649135" cy="4569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BCC004E-ECD1-490B-89E2-C36DA356BD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248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- 2 objects -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21"/>
          </p:nvPr>
        </p:nvSpPr>
        <p:spPr>
          <a:xfrm>
            <a:off x="8161867" y="1627694"/>
            <a:ext cx="3649133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1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0" y="3921125"/>
            <a:ext cx="11412933" cy="22193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29D52-4194-4282-82E7-2B9AA9E16A40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8161867" y="2298701"/>
            <a:ext cx="3649133" cy="1532351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6" name="Inhaltsplatzhalter 10"/>
          <p:cNvSpPr>
            <a:spLocks noGrp="1"/>
          </p:cNvSpPr>
          <p:nvPr>
            <p:ph sz="quarter" idx="20" hasCustomPrompt="1"/>
          </p:nvPr>
        </p:nvSpPr>
        <p:spPr>
          <a:xfrm>
            <a:off x="388800" y="1627201"/>
            <a:ext cx="7535333" cy="221148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76D65F87-3359-464B-A587-69033626B8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432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1/4 - 1 pic &amp; 2 objects -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388800" y="1586976"/>
            <a:ext cx="5589984" cy="2245249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35202-3251-4DD2-9F3C-7DFF31B0ACB4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388801" y="3919541"/>
            <a:ext cx="5583767" cy="220662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2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6214533" y="2298701"/>
            <a:ext cx="5581648" cy="1528763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4" name="Inhaltsplatzhalter 10"/>
          <p:cNvSpPr>
            <a:spLocks noGrp="1"/>
          </p:cNvSpPr>
          <p:nvPr>
            <p:ph sz="quarter" idx="20" hasCustomPrompt="1"/>
          </p:nvPr>
        </p:nvSpPr>
        <p:spPr>
          <a:xfrm>
            <a:off x="6214533" y="4605338"/>
            <a:ext cx="5581648" cy="1528762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6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6214533" y="1627694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7" name="Textplatzhalter 6"/>
          <p:cNvSpPr>
            <a:spLocks noGrp="1"/>
          </p:cNvSpPr>
          <p:nvPr>
            <p:ph type="body" sz="quarter" idx="23"/>
          </p:nvPr>
        </p:nvSpPr>
        <p:spPr>
          <a:xfrm>
            <a:off x="6214533" y="3925888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6079D6D0-D6C2-4D44-8137-AE5A234FB4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942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/content 4 - 1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FE127-7410-42A8-AE3A-2C0F1DE21539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85234" y="1631571"/>
            <a:ext cx="5590117" cy="2207399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8"/>
          <p:cNvSpPr>
            <a:spLocks noGrp="1"/>
          </p:cNvSpPr>
          <p:nvPr>
            <p:ph sz="quarter" idx="14"/>
          </p:nvPr>
        </p:nvSpPr>
        <p:spPr>
          <a:xfrm>
            <a:off x="6218851" y="1631571"/>
            <a:ext cx="5590117" cy="220739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8"/>
          <p:cNvSpPr>
            <a:spLocks noGrp="1"/>
          </p:cNvSpPr>
          <p:nvPr>
            <p:ph sz="quarter" idx="15"/>
          </p:nvPr>
        </p:nvSpPr>
        <p:spPr>
          <a:xfrm>
            <a:off x="385234" y="3920745"/>
            <a:ext cx="5590117" cy="22082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8"/>
          <p:cNvSpPr>
            <a:spLocks noGrp="1"/>
          </p:cNvSpPr>
          <p:nvPr>
            <p:ph sz="quarter" idx="16"/>
          </p:nvPr>
        </p:nvSpPr>
        <p:spPr>
          <a:xfrm>
            <a:off x="6218851" y="3920745"/>
            <a:ext cx="5590117" cy="2208213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5D70D1E-88F7-438B-9C15-67A6923D48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622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-text 1/4 - 1 pic &amp; 2 objects - all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B390-BEAB-484D-B854-8AA0D19A8A0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Inhaltsplatzhalter 10"/>
          <p:cNvSpPr>
            <a:spLocks noGrp="1"/>
          </p:cNvSpPr>
          <p:nvPr>
            <p:ph sz="quarter" idx="20" hasCustomPrompt="1"/>
          </p:nvPr>
        </p:nvSpPr>
        <p:spPr>
          <a:xfrm>
            <a:off x="6214533" y="4605338"/>
            <a:ext cx="5581648" cy="1528762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7" name="Textplatzhalter 6"/>
          <p:cNvSpPr>
            <a:spLocks noGrp="1"/>
          </p:cNvSpPr>
          <p:nvPr>
            <p:ph type="body" sz="quarter" idx="23"/>
          </p:nvPr>
        </p:nvSpPr>
        <p:spPr>
          <a:xfrm>
            <a:off x="6214533" y="3925888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388801" y="4605339"/>
            <a:ext cx="5583767" cy="152082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24"/>
          </p:nvPr>
        </p:nvSpPr>
        <p:spPr>
          <a:xfrm>
            <a:off x="386757" y="3925888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2" name="Inhaltsplatzhalter 10"/>
          <p:cNvSpPr>
            <a:spLocks noGrp="1"/>
          </p:cNvSpPr>
          <p:nvPr>
            <p:ph sz="quarter" idx="18" hasCustomPrompt="1"/>
          </p:nvPr>
        </p:nvSpPr>
        <p:spPr>
          <a:xfrm>
            <a:off x="6214533" y="2298701"/>
            <a:ext cx="5581648" cy="1528763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6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6214533" y="1627694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5" name="Textplatzhalter 6"/>
          <p:cNvSpPr>
            <a:spLocks noGrp="1"/>
          </p:cNvSpPr>
          <p:nvPr>
            <p:ph type="body" sz="quarter" idx="25"/>
          </p:nvPr>
        </p:nvSpPr>
        <p:spPr>
          <a:xfrm>
            <a:off x="384695" y="1624519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6"/>
          </p:nvPr>
        </p:nvSpPr>
        <p:spPr>
          <a:xfrm>
            <a:off x="389467" y="2298701"/>
            <a:ext cx="5594351" cy="1528763"/>
          </a:xfrm>
        </p:spPr>
        <p:txBody>
          <a:bodyPr/>
          <a:lstStyle>
            <a:lvl1pPr marL="180975" indent="-180975">
              <a:lnSpc>
                <a:spcPct val="100000"/>
              </a:lnSpc>
              <a:spcAft>
                <a:spcPts val="0"/>
              </a:spcAft>
              <a:buSzPct val="100000"/>
              <a:buFont typeface="Wingdings" panose="05000000000000000000" pitchFamily="2" charset="2"/>
              <a:buChar char="§"/>
              <a:defRPr sz="1400"/>
            </a:lvl1pPr>
            <a:lvl2pPr marL="361950" indent="-180975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534988" indent="-173038">
              <a:lnSpc>
                <a:spcPct val="100000"/>
              </a:lnSpc>
              <a:spcBef>
                <a:spcPts val="600"/>
              </a:spcBef>
              <a:spcAft>
                <a:spcPts val="567"/>
              </a:spcAft>
              <a:buSzPct val="70000"/>
              <a:buFont typeface="Wingdings" panose="05000000000000000000" pitchFamily="2" charset="2"/>
              <a:buChar char="o"/>
              <a:defRPr/>
            </a:lvl3pPr>
            <a:lvl4pPr marL="715963" indent="-180975">
              <a:buFont typeface="Wingdings" panose="05000000000000000000" pitchFamily="2" charset="2"/>
              <a:buChar char="§"/>
              <a:defRPr/>
            </a:lvl4pPr>
            <a:lvl5pPr marL="896938" indent="-180975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871352FE-A021-488D-87F4-06B6C94E1D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826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object 1/1 -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69CA8-9D5C-41AE-86C3-19104980E57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388800" y="2298701"/>
            <a:ext cx="11413416" cy="350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SzPct val="80000"/>
              <a:buFont typeface="Arial" panose="020B0604020202020204" pitchFamily="34" charset="0"/>
              <a:buNone/>
              <a:defRPr lang="de-DE" sz="1400" smtClean="0"/>
            </a:lvl1pPr>
            <a:lvl2pPr marL="449263" indent="-176213">
              <a:defRPr lang="de-DE" smtClean="0"/>
            </a:lvl2pPr>
            <a:lvl3pPr marL="625475" indent="-180975">
              <a:buSzPct val="100000"/>
              <a:buFont typeface="Arial" panose="020B0604020202020204" pitchFamily="34" charset="0"/>
              <a:buChar char="&gt;"/>
              <a:defRPr lang="de-DE" smtClean="0"/>
            </a:lvl3pPr>
            <a:lvl4pPr marL="808038" indent="-180975">
              <a:buSzPct val="70000"/>
              <a:buFont typeface="Wingdings" panose="05000000000000000000" pitchFamily="2" charset="2"/>
              <a:buChar char="¨"/>
              <a:defRPr lang="de-DE" smtClean="0"/>
            </a:lvl4pPr>
            <a:lvl5pPr marL="982663" indent="-176213">
              <a:defRPr lang="de-AT" dirty="0"/>
            </a:lvl5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79933" y="5840562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3"/>
          </p:nvPr>
        </p:nvSpPr>
        <p:spPr>
          <a:xfrm>
            <a:off x="386456" y="1624519"/>
            <a:ext cx="11424544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66700" indent="-266700"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CD3BC3A-9513-46E6-B868-AD75F68218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704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-picture 1/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2FAC30-6AFA-4FA1-A554-69D01E6221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008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pictures 8 -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168C-B487-4E2D-82B8-1980062CEB7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87187" y="1622426"/>
            <a:ext cx="2664000" cy="185380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0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9144737" y="1622426"/>
            <a:ext cx="2664000" cy="185380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1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6225691" y="1622426"/>
            <a:ext cx="2664000" cy="185380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2" name="Bildplatzhalter 9"/>
          <p:cNvSpPr>
            <a:spLocks noGrp="1"/>
          </p:cNvSpPr>
          <p:nvPr>
            <p:ph type="pic" sz="quarter" idx="40" hasCustomPrompt="1"/>
          </p:nvPr>
        </p:nvSpPr>
        <p:spPr>
          <a:xfrm>
            <a:off x="3315075" y="1622426"/>
            <a:ext cx="2664000" cy="185380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3" name="Bildplatzhalter 9"/>
          <p:cNvSpPr>
            <a:spLocks noGrp="1"/>
          </p:cNvSpPr>
          <p:nvPr>
            <p:ph type="pic" sz="quarter" idx="41" hasCustomPrompt="1"/>
          </p:nvPr>
        </p:nvSpPr>
        <p:spPr>
          <a:xfrm>
            <a:off x="387187" y="3919762"/>
            <a:ext cx="2664000" cy="18689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4" name="Bildplatzhalter 9"/>
          <p:cNvSpPr>
            <a:spLocks noGrp="1"/>
          </p:cNvSpPr>
          <p:nvPr>
            <p:ph type="pic" sz="quarter" idx="42" hasCustomPrompt="1"/>
          </p:nvPr>
        </p:nvSpPr>
        <p:spPr>
          <a:xfrm>
            <a:off x="9144737" y="3919762"/>
            <a:ext cx="2664000" cy="1868919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5" name="Bildplatzhalter 9"/>
          <p:cNvSpPr>
            <a:spLocks noGrp="1"/>
          </p:cNvSpPr>
          <p:nvPr>
            <p:ph type="pic" sz="quarter" idx="43" hasCustomPrompt="1"/>
          </p:nvPr>
        </p:nvSpPr>
        <p:spPr>
          <a:xfrm>
            <a:off x="6225691" y="3919762"/>
            <a:ext cx="2664000" cy="1868919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6" name="Bildplatzhalter 9"/>
          <p:cNvSpPr>
            <a:spLocks noGrp="1"/>
          </p:cNvSpPr>
          <p:nvPr>
            <p:ph type="pic" sz="quarter" idx="44" hasCustomPrompt="1"/>
          </p:nvPr>
        </p:nvSpPr>
        <p:spPr>
          <a:xfrm>
            <a:off x="3315075" y="3919762"/>
            <a:ext cx="2664000" cy="1868919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7" name="Textplatzhalter 12"/>
          <p:cNvSpPr>
            <a:spLocks noGrp="1"/>
          </p:cNvSpPr>
          <p:nvPr>
            <p:ph type="body" sz="quarter" idx="27"/>
          </p:nvPr>
        </p:nvSpPr>
        <p:spPr>
          <a:xfrm>
            <a:off x="399187" y="3573017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platzhalter 12"/>
          <p:cNvSpPr>
            <a:spLocks noGrp="1"/>
          </p:cNvSpPr>
          <p:nvPr>
            <p:ph type="body" sz="quarter" idx="45"/>
          </p:nvPr>
        </p:nvSpPr>
        <p:spPr>
          <a:xfrm>
            <a:off x="3331312" y="3573017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platzhalter 12"/>
          <p:cNvSpPr>
            <a:spLocks noGrp="1"/>
          </p:cNvSpPr>
          <p:nvPr>
            <p:ph type="body" sz="quarter" idx="46"/>
          </p:nvPr>
        </p:nvSpPr>
        <p:spPr>
          <a:xfrm>
            <a:off x="6233211" y="3573017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47"/>
          </p:nvPr>
        </p:nvSpPr>
        <p:spPr>
          <a:xfrm>
            <a:off x="9175412" y="3573017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platzhalter 12"/>
          <p:cNvSpPr>
            <a:spLocks noGrp="1"/>
          </p:cNvSpPr>
          <p:nvPr>
            <p:ph type="body" sz="quarter" idx="48"/>
          </p:nvPr>
        </p:nvSpPr>
        <p:spPr>
          <a:xfrm>
            <a:off x="399187" y="5875868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platzhalter 12"/>
          <p:cNvSpPr>
            <a:spLocks noGrp="1"/>
          </p:cNvSpPr>
          <p:nvPr>
            <p:ph type="body" sz="quarter" idx="49"/>
          </p:nvPr>
        </p:nvSpPr>
        <p:spPr>
          <a:xfrm>
            <a:off x="3331312" y="5875868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platzhalter 12"/>
          <p:cNvSpPr>
            <a:spLocks noGrp="1"/>
          </p:cNvSpPr>
          <p:nvPr>
            <p:ph type="body" sz="quarter" idx="50"/>
          </p:nvPr>
        </p:nvSpPr>
        <p:spPr>
          <a:xfrm>
            <a:off x="6233211" y="5875868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51"/>
          </p:nvPr>
        </p:nvSpPr>
        <p:spPr>
          <a:xfrm>
            <a:off x="9175412" y="5875868"/>
            <a:ext cx="2640000" cy="259209"/>
          </a:xfr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</a:defRPr>
            </a:lvl1pPr>
            <a:lvl2pPr marL="180975" indent="-177800">
              <a:lnSpc>
                <a:spcPts val="16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B1F79E4E-8ADA-45A2-856A-7DAA02DB97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752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objects 2 - 1/2 -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6214533" y="1617085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0C0C9-EFAD-41F1-B552-441A45E18FB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4" hasCustomPrompt="1"/>
          </p:nvPr>
        </p:nvSpPr>
        <p:spPr>
          <a:xfrm>
            <a:off x="388801" y="2292854"/>
            <a:ext cx="5586551" cy="349444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sp>
        <p:nvSpPr>
          <p:cNvPr id="10" name="Inhaltsplatzhalter 10"/>
          <p:cNvSpPr>
            <a:spLocks noGrp="1"/>
          </p:cNvSpPr>
          <p:nvPr>
            <p:ph sz="quarter" idx="17" hasCustomPrompt="1"/>
          </p:nvPr>
        </p:nvSpPr>
        <p:spPr>
          <a:xfrm>
            <a:off x="6219192" y="2292854"/>
            <a:ext cx="5581648" cy="349444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 dirty="0"/>
              <a:t>Insert object (chart etc.)</a:t>
            </a:r>
          </a:p>
        </p:txBody>
      </p:sp>
      <p:cxnSp>
        <p:nvCxnSpPr>
          <p:cNvPr id="7" name="Gerader Verbinder 6"/>
          <p:cNvCxnSpPr/>
          <p:nvPr/>
        </p:nvCxnSpPr>
        <p:spPr>
          <a:xfrm>
            <a:off x="6096000" y="1634490"/>
            <a:ext cx="0" cy="416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platzhalter 6"/>
          <p:cNvSpPr>
            <a:spLocks noGrp="1"/>
          </p:cNvSpPr>
          <p:nvPr>
            <p:ph type="body" sz="quarter" idx="23"/>
          </p:nvPr>
        </p:nvSpPr>
        <p:spPr>
          <a:xfrm>
            <a:off x="386456" y="1617085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cxnSp>
        <p:nvCxnSpPr>
          <p:cNvPr id="13" name="Gerader Verbinder 6"/>
          <p:cNvCxnSpPr/>
          <p:nvPr userDrawn="1"/>
        </p:nvCxnSpPr>
        <p:spPr>
          <a:xfrm>
            <a:off x="6096000" y="1617085"/>
            <a:ext cx="0" cy="44996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A9DC359-525C-4136-8332-4A63F05B5C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928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press clippings 2 -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9" hasCustomPrompt="1"/>
          </p:nvPr>
        </p:nvSpPr>
        <p:spPr>
          <a:xfrm>
            <a:off x="388801" y="2289909"/>
            <a:ext cx="5593292" cy="2923037"/>
          </a:xfrm>
          <a:custGeom>
            <a:avLst/>
            <a:gdLst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0 w 4216400"/>
              <a:gd name="connsiteY3" fmla="*/ 2923037 h 2923037"/>
              <a:gd name="connsiteX4" fmla="*/ 0 w 4216400"/>
              <a:gd name="connsiteY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9225 w 4216400"/>
              <a:gd name="connsiteY3" fmla="*/ 2922588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9225 w 4216400"/>
              <a:gd name="connsiteY3" fmla="*/ 2922588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8750 w 4216400"/>
              <a:gd name="connsiteY3" fmla="*/ 2879725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4475 w 4216400"/>
              <a:gd name="connsiteY3" fmla="*/ 2879725 h 2923037"/>
              <a:gd name="connsiteX4" fmla="*/ 158750 w 4216400"/>
              <a:gd name="connsiteY4" fmla="*/ 2879725 h 2923037"/>
              <a:gd name="connsiteX5" fmla="*/ 0 w 4216400"/>
              <a:gd name="connsiteY5" fmla="*/ 2923037 h 2923037"/>
              <a:gd name="connsiteX6" fmla="*/ 0 w 4216400"/>
              <a:gd name="connsiteY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06375 w 4216400"/>
              <a:gd name="connsiteY3" fmla="*/ 2817812 h 2923037"/>
              <a:gd name="connsiteX4" fmla="*/ 158750 w 4216400"/>
              <a:gd name="connsiteY4" fmla="*/ 2879725 h 2923037"/>
              <a:gd name="connsiteX5" fmla="*/ 0 w 4216400"/>
              <a:gd name="connsiteY5" fmla="*/ 2923037 h 2923037"/>
              <a:gd name="connsiteX6" fmla="*/ 0 w 4216400"/>
              <a:gd name="connsiteY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8775 w 4216400"/>
              <a:gd name="connsiteY3" fmla="*/ 2817813 h 2923037"/>
              <a:gd name="connsiteX4" fmla="*/ 206375 w 4216400"/>
              <a:gd name="connsiteY4" fmla="*/ 2817812 h 2923037"/>
              <a:gd name="connsiteX5" fmla="*/ 158750 w 4216400"/>
              <a:gd name="connsiteY5" fmla="*/ 2879725 h 2923037"/>
              <a:gd name="connsiteX6" fmla="*/ 0 w 4216400"/>
              <a:gd name="connsiteY6" fmla="*/ 2923037 h 2923037"/>
              <a:gd name="connsiteX7" fmla="*/ 0 w 4216400"/>
              <a:gd name="connsiteY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8775 w 4216400"/>
              <a:gd name="connsiteY3" fmla="*/ 2870201 h 2923037"/>
              <a:gd name="connsiteX4" fmla="*/ 206375 w 4216400"/>
              <a:gd name="connsiteY4" fmla="*/ 2817812 h 2923037"/>
              <a:gd name="connsiteX5" fmla="*/ 158750 w 4216400"/>
              <a:gd name="connsiteY5" fmla="*/ 2879725 h 2923037"/>
              <a:gd name="connsiteX6" fmla="*/ 0 w 4216400"/>
              <a:gd name="connsiteY6" fmla="*/ 2923037 h 2923037"/>
              <a:gd name="connsiteX7" fmla="*/ 0 w 4216400"/>
              <a:gd name="connsiteY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606425 w 4216400"/>
              <a:gd name="connsiteY3" fmla="*/ 2874963 h 2923037"/>
              <a:gd name="connsiteX4" fmla="*/ 358775 w 4216400"/>
              <a:gd name="connsiteY4" fmla="*/ 2870201 h 2923037"/>
              <a:gd name="connsiteX5" fmla="*/ 206375 w 4216400"/>
              <a:gd name="connsiteY5" fmla="*/ 2817812 h 2923037"/>
              <a:gd name="connsiteX6" fmla="*/ 158750 w 4216400"/>
              <a:gd name="connsiteY6" fmla="*/ 2879725 h 2923037"/>
              <a:gd name="connsiteX7" fmla="*/ 0 w 4216400"/>
              <a:gd name="connsiteY7" fmla="*/ 2923037 h 2923037"/>
              <a:gd name="connsiteX8" fmla="*/ 0 w 4216400"/>
              <a:gd name="connsiteY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596900 w 4216400"/>
              <a:gd name="connsiteY3" fmla="*/ 2813051 h 2923037"/>
              <a:gd name="connsiteX4" fmla="*/ 358775 w 4216400"/>
              <a:gd name="connsiteY4" fmla="*/ 2870201 h 2923037"/>
              <a:gd name="connsiteX5" fmla="*/ 206375 w 4216400"/>
              <a:gd name="connsiteY5" fmla="*/ 2817812 h 2923037"/>
              <a:gd name="connsiteX6" fmla="*/ 158750 w 4216400"/>
              <a:gd name="connsiteY6" fmla="*/ 2879725 h 2923037"/>
              <a:gd name="connsiteX7" fmla="*/ 0 w 4216400"/>
              <a:gd name="connsiteY7" fmla="*/ 2923037 h 2923037"/>
              <a:gd name="connsiteX8" fmla="*/ 0 w 4216400"/>
              <a:gd name="connsiteY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073150 w 4216400"/>
              <a:gd name="connsiteY3" fmla="*/ 2827338 h 2923037"/>
              <a:gd name="connsiteX4" fmla="*/ 596900 w 4216400"/>
              <a:gd name="connsiteY4" fmla="*/ 2813051 h 2923037"/>
              <a:gd name="connsiteX5" fmla="*/ 358775 w 4216400"/>
              <a:gd name="connsiteY5" fmla="*/ 2870201 h 2923037"/>
              <a:gd name="connsiteX6" fmla="*/ 206375 w 4216400"/>
              <a:gd name="connsiteY6" fmla="*/ 2817812 h 2923037"/>
              <a:gd name="connsiteX7" fmla="*/ 158750 w 4216400"/>
              <a:gd name="connsiteY7" fmla="*/ 2879725 h 2923037"/>
              <a:gd name="connsiteX8" fmla="*/ 0 w 4216400"/>
              <a:gd name="connsiteY8" fmla="*/ 2923037 h 2923037"/>
              <a:gd name="connsiteX9" fmla="*/ 0 w 4216400"/>
              <a:gd name="connsiteY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049338 w 4216400"/>
              <a:gd name="connsiteY3" fmla="*/ 2803525 h 2923037"/>
              <a:gd name="connsiteX4" fmla="*/ 596900 w 4216400"/>
              <a:gd name="connsiteY4" fmla="*/ 2813051 h 2923037"/>
              <a:gd name="connsiteX5" fmla="*/ 358775 w 4216400"/>
              <a:gd name="connsiteY5" fmla="*/ 2870201 h 2923037"/>
              <a:gd name="connsiteX6" fmla="*/ 206375 w 4216400"/>
              <a:gd name="connsiteY6" fmla="*/ 2817812 h 2923037"/>
              <a:gd name="connsiteX7" fmla="*/ 158750 w 4216400"/>
              <a:gd name="connsiteY7" fmla="*/ 2879725 h 2923037"/>
              <a:gd name="connsiteX8" fmla="*/ 0 w 4216400"/>
              <a:gd name="connsiteY8" fmla="*/ 2923037 h 2923037"/>
              <a:gd name="connsiteX9" fmla="*/ 0 w 4216400"/>
              <a:gd name="connsiteY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25575 w 4216400"/>
              <a:gd name="connsiteY3" fmla="*/ 2817813 h 2923037"/>
              <a:gd name="connsiteX4" fmla="*/ 1049338 w 4216400"/>
              <a:gd name="connsiteY4" fmla="*/ 2803525 h 2923037"/>
              <a:gd name="connsiteX5" fmla="*/ 596900 w 4216400"/>
              <a:gd name="connsiteY5" fmla="*/ 2813051 h 2923037"/>
              <a:gd name="connsiteX6" fmla="*/ 358775 w 4216400"/>
              <a:gd name="connsiteY6" fmla="*/ 2870201 h 2923037"/>
              <a:gd name="connsiteX7" fmla="*/ 206375 w 4216400"/>
              <a:gd name="connsiteY7" fmla="*/ 2817812 h 2923037"/>
              <a:gd name="connsiteX8" fmla="*/ 158750 w 4216400"/>
              <a:gd name="connsiteY8" fmla="*/ 2879725 h 2923037"/>
              <a:gd name="connsiteX9" fmla="*/ 0 w 4216400"/>
              <a:gd name="connsiteY9" fmla="*/ 2923037 h 2923037"/>
              <a:gd name="connsiteX10" fmla="*/ 0 w 4216400"/>
              <a:gd name="connsiteY1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387475 w 4216400"/>
              <a:gd name="connsiteY3" fmla="*/ 2532063 h 2923037"/>
              <a:gd name="connsiteX4" fmla="*/ 1049338 w 4216400"/>
              <a:gd name="connsiteY4" fmla="*/ 2803525 h 2923037"/>
              <a:gd name="connsiteX5" fmla="*/ 596900 w 4216400"/>
              <a:gd name="connsiteY5" fmla="*/ 2813051 h 2923037"/>
              <a:gd name="connsiteX6" fmla="*/ 358775 w 4216400"/>
              <a:gd name="connsiteY6" fmla="*/ 2870201 h 2923037"/>
              <a:gd name="connsiteX7" fmla="*/ 206375 w 4216400"/>
              <a:gd name="connsiteY7" fmla="*/ 2817812 h 2923037"/>
              <a:gd name="connsiteX8" fmla="*/ 158750 w 4216400"/>
              <a:gd name="connsiteY8" fmla="*/ 2879725 h 2923037"/>
              <a:gd name="connsiteX9" fmla="*/ 0 w 4216400"/>
              <a:gd name="connsiteY9" fmla="*/ 2923037 h 2923037"/>
              <a:gd name="connsiteX10" fmla="*/ 0 w 4216400"/>
              <a:gd name="connsiteY1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82738 w 4216400"/>
              <a:gd name="connsiteY3" fmla="*/ 2555875 h 2923037"/>
              <a:gd name="connsiteX4" fmla="*/ 1387475 w 4216400"/>
              <a:gd name="connsiteY4" fmla="*/ 2532063 h 2923037"/>
              <a:gd name="connsiteX5" fmla="*/ 1049338 w 4216400"/>
              <a:gd name="connsiteY5" fmla="*/ 2803525 h 2923037"/>
              <a:gd name="connsiteX6" fmla="*/ 596900 w 4216400"/>
              <a:gd name="connsiteY6" fmla="*/ 2813051 h 2923037"/>
              <a:gd name="connsiteX7" fmla="*/ 358775 w 4216400"/>
              <a:gd name="connsiteY7" fmla="*/ 2870201 h 2923037"/>
              <a:gd name="connsiteX8" fmla="*/ 206375 w 4216400"/>
              <a:gd name="connsiteY8" fmla="*/ 2817812 h 2923037"/>
              <a:gd name="connsiteX9" fmla="*/ 158750 w 4216400"/>
              <a:gd name="connsiteY9" fmla="*/ 2879725 h 2923037"/>
              <a:gd name="connsiteX10" fmla="*/ 0 w 4216400"/>
              <a:gd name="connsiteY10" fmla="*/ 2923037 h 2923037"/>
              <a:gd name="connsiteX11" fmla="*/ 0 w 4216400"/>
              <a:gd name="connsiteY1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77976 w 4216400"/>
              <a:gd name="connsiteY3" fmla="*/ 2527300 h 2923037"/>
              <a:gd name="connsiteX4" fmla="*/ 1387475 w 4216400"/>
              <a:gd name="connsiteY4" fmla="*/ 2532063 h 2923037"/>
              <a:gd name="connsiteX5" fmla="*/ 1049338 w 4216400"/>
              <a:gd name="connsiteY5" fmla="*/ 2803525 h 2923037"/>
              <a:gd name="connsiteX6" fmla="*/ 596900 w 4216400"/>
              <a:gd name="connsiteY6" fmla="*/ 2813051 h 2923037"/>
              <a:gd name="connsiteX7" fmla="*/ 358775 w 4216400"/>
              <a:gd name="connsiteY7" fmla="*/ 2870201 h 2923037"/>
              <a:gd name="connsiteX8" fmla="*/ 206375 w 4216400"/>
              <a:gd name="connsiteY8" fmla="*/ 2817812 h 2923037"/>
              <a:gd name="connsiteX9" fmla="*/ 158750 w 4216400"/>
              <a:gd name="connsiteY9" fmla="*/ 2879725 h 2923037"/>
              <a:gd name="connsiteX10" fmla="*/ 0 w 4216400"/>
              <a:gd name="connsiteY10" fmla="*/ 2923037 h 2923037"/>
              <a:gd name="connsiteX11" fmla="*/ 0 w 4216400"/>
              <a:gd name="connsiteY1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697038 w 4216400"/>
              <a:gd name="connsiteY3" fmla="*/ 2546350 h 2923037"/>
              <a:gd name="connsiteX4" fmla="*/ 1577976 w 4216400"/>
              <a:gd name="connsiteY4" fmla="*/ 2527300 h 2923037"/>
              <a:gd name="connsiteX5" fmla="*/ 1387475 w 4216400"/>
              <a:gd name="connsiteY5" fmla="*/ 2532063 h 2923037"/>
              <a:gd name="connsiteX6" fmla="*/ 1049338 w 4216400"/>
              <a:gd name="connsiteY6" fmla="*/ 2803525 h 2923037"/>
              <a:gd name="connsiteX7" fmla="*/ 596900 w 4216400"/>
              <a:gd name="connsiteY7" fmla="*/ 2813051 h 2923037"/>
              <a:gd name="connsiteX8" fmla="*/ 358775 w 4216400"/>
              <a:gd name="connsiteY8" fmla="*/ 2870201 h 2923037"/>
              <a:gd name="connsiteX9" fmla="*/ 206375 w 4216400"/>
              <a:gd name="connsiteY9" fmla="*/ 2817812 h 2923037"/>
              <a:gd name="connsiteX10" fmla="*/ 158750 w 4216400"/>
              <a:gd name="connsiteY10" fmla="*/ 2879725 h 2923037"/>
              <a:gd name="connsiteX11" fmla="*/ 0 w 4216400"/>
              <a:gd name="connsiteY11" fmla="*/ 2923037 h 2923037"/>
              <a:gd name="connsiteX12" fmla="*/ 0 w 4216400"/>
              <a:gd name="connsiteY1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663701 w 4216400"/>
              <a:gd name="connsiteY3" fmla="*/ 2422525 h 2923037"/>
              <a:gd name="connsiteX4" fmla="*/ 1577976 w 4216400"/>
              <a:gd name="connsiteY4" fmla="*/ 2527300 h 2923037"/>
              <a:gd name="connsiteX5" fmla="*/ 1387475 w 4216400"/>
              <a:gd name="connsiteY5" fmla="*/ 2532063 h 2923037"/>
              <a:gd name="connsiteX6" fmla="*/ 1049338 w 4216400"/>
              <a:gd name="connsiteY6" fmla="*/ 2803525 h 2923037"/>
              <a:gd name="connsiteX7" fmla="*/ 596900 w 4216400"/>
              <a:gd name="connsiteY7" fmla="*/ 2813051 h 2923037"/>
              <a:gd name="connsiteX8" fmla="*/ 358775 w 4216400"/>
              <a:gd name="connsiteY8" fmla="*/ 2870201 h 2923037"/>
              <a:gd name="connsiteX9" fmla="*/ 206375 w 4216400"/>
              <a:gd name="connsiteY9" fmla="*/ 2817812 h 2923037"/>
              <a:gd name="connsiteX10" fmla="*/ 158750 w 4216400"/>
              <a:gd name="connsiteY10" fmla="*/ 2879725 h 2923037"/>
              <a:gd name="connsiteX11" fmla="*/ 0 w 4216400"/>
              <a:gd name="connsiteY11" fmla="*/ 2923037 h 2923037"/>
              <a:gd name="connsiteX12" fmla="*/ 0 w 4216400"/>
              <a:gd name="connsiteY1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792288 w 4216400"/>
              <a:gd name="connsiteY3" fmla="*/ 2446338 h 2923037"/>
              <a:gd name="connsiteX4" fmla="*/ 1663701 w 4216400"/>
              <a:gd name="connsiteY4" fmla="*/ 2422525 h 2923037"/>
              <a:gd name="connsiteX5" fmla="*/ 1577976 w 4216400"/>
              <a:gd name="connsiteY5" fmla="*/ 2527300 h 2923037"/>
              <a:gd name="connsiteX6" fmla="*/ 1387475 w 4216400"/>
              <a:gd name="connsiteY6" fmla="*/ 2532063 h 2923037"/>
              <a:gd name="connsiteX7" fmla="*/ 1049338 w 4216400"/>
              <a:gd name="connsiteY7" fmla="*/ 2803525 h 2923037"/>
              <a:gd name="connsiteX8" fmla="*/ 596900 w 4216400"/>
              <a:gd name="connsiteY8" fmla="*/ 2813051 h 2923037"/>
              <a:gd name="connsiteX9" fmla="*/ 358775 w 4216400"/>
              <a:gd name="connsiteY9" fmla="*/ 2870201 h 2923037"/>
              <a:gd name="connsiteX10" fmla="*/ 206375 w 4216400"/>
              <a:gd name="connsiteY10" fmla="*/ 2817812 h 2923037"/>
              <a:gd name="connsiteX11" fmla="*/ 158750 w 4216400"/>
              <a:gd name="connsiteY11" fmla="*/ 2879725 h 2923037"/>
              <a:gd name="connsiteX12" fmla="*/ 0 w 4216400"/>
              <a:gd name="connsiteY12" fmla="*/ 2923037 h 2923037"/>
              <a:gd name="connsiteX13" fmla="*/ 0 w 4216400"/>
              <a:gd name="connsiteY1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787526 w 4216400"/>
              <a:gd name="connsiteY3" fmla="*/ 2374900 h 2923037"/>
              <a:gd name="connsiteX4" fmla="*/ 1663701 w 4216400"/>
              <a:gd name="connsiteY4" fmla="*/ 2422525 h 2923037"/>
              <a:gd name="connsiteX5" fmla="*/ 1577976 w 4216400"/>
              <a:gd name="connsiteY5" fmla="*/ 2527300 h 2923037"/>
              <a:gd name="connsiteX6" fmla="*/ 1387475 w 4216400"/>
              <a:gd name="connsiteY6" fmla="*/ 2532063 h 2923037"/>
              <a:gd name="connsiteX7" fmla="*/ 1049338 w 4216400"/>
              <a:gd name="connsiteY7" fmla="*/ 2803525 h 2923037"/>
              <a:gd name="connsiteX8" fmla="*/ 596900 w 4216400"/>
              <a:gd name="connsiteY8" fmla="*/ 2813051 h 2923037"/>
              <a:gd name="connsiteX9" fmla="*/ 358775 w 4216400"/>
              <a:gd name="connsiteY9" fmla="*/ 2870201 h 2923037"/>
              <a:gd name="connsiteX10" fmla="*/ 206375 w 4216400"/>
              <a:gd name="connsiteY10" fmla="*/ 2817812 h 2923037"/>
              <a:gd name="connsiteX11" fmla="*/ 158750 w 4216400"/>
              <a:gd name="connsiteY11" fmla="*/ 2879725 h 2923037"/>
              <a:gd name="connsiteX12" fmla="*/ 0 w 4216400"/>
              <a:gd name="connsiteY12" fmla="*/ 2923037 h 2923037"/>
              <a:gd name="connsiteX13" fmla="*/ 0 w 4216400"/>
              <a:gd name="connsiteY1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006600 w 4216400"/>
              <a:gd name="connsiteY3" fmla="*/ 2427288 h 2923037"/>
              <a:gd name="connsiteX4" fmla="*/ 1787526 w 4216400"/>
              <a:gd name="connsiteY4" fmla="*/ 2374900 h 2923037"/>
              <a:gd name="connsiteX5" fmla="*/ 1663701 w 4216400"/>
              <a:gd name="connsiteY5" fmla="*/ 2422525 h 2923037"/>
              <a:gd name="connsiteX6" fmla="*/ 1577976 w 4216400"/>
              <a:gd name="connsiteY6" fmla="*/ 2527300 h 2923037"/>
              <a:gd name="connsiteX7" fmla="*/ 1387475 w 4216400"/>
              <a:gd name="connsiteY7" fmla="*/ 2532063 h 2923037"/>
              <a:gd name="connsiteX8" fmla="*/ 1049338 w 4216400"/>
              <a:gd name="connsiteY8" fmla="*/ 2803525 h 2923037"/>
              <a:gd name="connsiteX9" fmla="*/ 596900 w 4216400"/>
              <a:gd name="connsiteY9" fmla="*/ 2813051 h 2923037"/>
              <a:gd name="connsiteX10" fmla="*/ 358775 w 4216400"/>
              <a:gd name="connsiteY10" fmla="*/ 2870201 h 2923037"/>
              <a:gd name="connsiteX11" fmla="*/ 206375 w 4216400"/>
              <a:gd name="connsiteY11" fmla="*/ 2817812 h 2923037"/>
              <a:gd name="connsiteX12" fmla="*/ 158750 w 4216400"/>
              <a:gd name="connsiteY12" fmla="*/ 2879725 h 2923037"/>
              <a:gd name="connsiteX13" fmla="*/ 0 w 4216400"/>
              <a:gd name="connsiteY13" fmla="*/ 2923037 h 2923037"/>
              <a:gd name="connsiteX14" fmla="*/ 0 w 4216400"/>
              <a:gd name="connsiteY1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997075 w 4216400"/>
              <a:gd name="connsiteY3" fmla="*/ 2436813 h 2923037"/>
              <a:gd name="connsiteX4" fmla="*/ 1787526 w 4216400"/>
              <a:gd name="connsiteY4" fmla="*/ 2374900 h 2923037"/>
              <a:gd name="connsiteX5" fmla="*/ 1663701 w 4216400"/>
              <a:gd name="connsiteY5" fmla="*/ 2422525 h 2923037"/>
              <a:gd name="connsiteX6" fmla="*/ 1577976 w 4216400"/>
              <a:gd name="connsiteY6" fmla="*/ 2527300 h 2923037"/>
              <a:gd name="connsiteX7" fmla="*/ 1387475 w 4216400"/>
              <a:gd name="connsiteY7" fmla="*/ 2532063 h 2923037"/>
              <a:gd name="connsiteX8" fmla="*/ 1049338 w 4216400"/>
              <a:gd name="connsiteY8" fmla="*/ 2803525 h 2923037"/>
              <a:gd name="connsiteX9" fmla="*/ 596900 w 4216400"/>
              <a:gd name="connsiteY9" fmla="*/ 2813051 h 2923037"/>
              <a:gd name="connsiteX10" fmla="*/ 358775 w 4216400"/>
              <a:gd name="connsiteY10" fmla="*/ 2870201 h 2923037"/>
              <a:gd name="connsiteX11" fmla="*/ 206375 w 4216400"/>
              <a:gd name="connsiteY11" fmla="*/ 2817812 h 2923037"/>
              <a:gd name="connsiteX12" fmla="*/ 158750 w 4216400"/>
              <a:gd name="connsiteY12" fmla="*/ 2879725 h 2923037"/>
              <a:gd name="connsiteX13" fmla="*/ 0 w 4216400"/>
              <a:gd name="connsiteY13" fmla="*/ 2923037 h 2923037"/>
              <a:gd name="connsiteX14" fmla="*/ 0 w 4216400"/>
              <a:gd name="connsiteY1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168525 w 4216400"/>
              <a:gd name="connsiteY3" fmla="*/ 2474913 h 2923037"/>
              <a:gd name="connsiteX4" fmla="*/ 1997075 w 4216400"/>
              <a:gd name="connsiteY4" fmla="*/ 2436813 h 2923037"/>
              <a:gd name="connsiteX5" fmla="*/ 1787526 w 4216400"/>
              <a:gd name="connsiteY5" fmla="*/ 2374900 h 2923037"/>
              <a:gd name="connsiteX6" fmla="*/ 1663701 w 4216400"/>
              <a:gd name="connsiteY6" fmla="*/ 2422525 h 2923037"/>
              <a:gd name="connsiteX7" fmla="*/ 1577976 w 4216400"/>
              <a:gd name="connsiteY7" fmla="*/ 2527300 h 2923037"/>
              <a:gd name="connsiteX8" fmla="*/ 1387475 w 4216400"/>
              <a:gd name="connsiteY8" fmla="*/ 2532063 h 2923037"/>
              <a:gd name="connsiteX9" fmla="*/ 1049338 w 4216400"/>
              <a:gd name="connsiteY9" fmla="*/ 2803525 h 2923037"/>
              <a:gd name="connsiteX10" fmla="*/ 596900 w 4216400"/>
              <a:gd name="connsiteY10" fmla="*/ 2813051 h 2923037"/>
              <a:gd name="connsiteX11" fmla="*/ 358775 w 4216400"/>
              <a:gd name="connsiteY11" fmla="*/ 2870201 h 2923037"/>
              <a:gd name="connsiteX12" fmla="*/ 206375 w 4216400"/>
              <a:gd name="connsiteY12" fmla="*/ 2817812 h 2923037"/>
              <a:gd name="connsiteX13" fmla="*/ 158750 w 4216400"/>
              <a:gd name="connsiteY13" fmla="*/ 2879725 h 2923037"/>
              <a:gd name="connsiteX14" fmla="*/ 0 w 4216400"/>
              <a:gd name="connsiteY14" fmla="*/ 2923037 h 2923037"/>
              <a:gd name="connsiteX15" fmla="*/ 0 w 4216400"/>
              <a:gd name="connsiteY1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163762 w 4216400"/>
              <a:gd name="connsiteY3" fmla="*/ 2365375 h 2923037"/>
              <a:gd name="connsiteX4" fmla="*/ 1997075 w 4216400"/>
              <a:gd name="connsiteY4" fmla="*/ 2436813 h 2923037"/>
              <a:gd name="connsiteX5" fmla="*/ 1787526 w 4216400"/>
              <a:gd name="connsiteY5" fmla="*/ 2374900 h 2923037"/>
              <a:gd name="connsiteX6" fmla="*/ 1663701 w 4216400"/>
              <a:gd name="connsiteY6" fmla="*/ 2422525 h 2923037"/>
              <a:gd name="connsiteX7" fmla="*/ 1577976 w 4216400"/>
              <a:gd name="connsiteY7" fmla="*/ 2527300 h 2923037"/>
              <a:gd name="connsiteX8" fmla="*/ 1387475 w 4216400"/>
              <a:gd name="connsiteY8" fmla="*/ 2532063 h 2923037"/>
              <a:gd name="connsiteX9" fmla="*/ 1049338 w 4216400"/>
              <a:gd name="connsiteY9" fmla="*/ 2803525 h 2923037"/>
              <a:gd name="connsiteX10" fmla="*/ 596900 w 4216400"/>
              <a:gd name="connsiteY10" fmla="*/ 2813051 h 2923037"/>
              <a:gd name="connsiteX11" fmla="*/ 358775 w 4216400"/>
              <a:gd name="connsiteY11" fmla="*/ 2870201 h 2923037"/>
              <a:gd name="connsiteX12" fmla="*/ 206375 w 4216400"/>
              <a:gd name="connsiteY12" fmla="*/ 2817812 h 2923037"/>
              <a:gd name="connsiteX13" fmla="*/ 158750 w 4216400"/>
              <a:gd name="connsiteY13" fmla="*/ 2879725 h 2923037"/>
              <a:gd name="connsiteX14" fmla="*/ 0 w 4216400"/>
              <a:gd name="connsiteY14" fmla="*/ 2923037 h 2923037"/>
              <a:gd name="connsiteX15" fmla="*/ 0 w 4216400"/>
              <a:gd name="connsiteY1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249488 w 4216400"/>
              <a:gd name="connsiteY3" fmla="*/ 2389188 h 2923037"/>
              <a:gd name="connsiteX4" fmla="*/ 2163762 w 4216400"/>
              <a:gd name="connsiteY4" fmla="*/ 2365375 h 2923037"/>
              <a:gd name="connsiteX5" fmla="*/ 1997075 w 4216400"/>
              <a:gd name="connsiteY5" fmla="*/ 2436813 h 2923037"/>
              <a:gd name="connsiteX6" fmla="*/ 1787526 w 4216400"/>
              <a:gd name="connsiteY6" fmla="*/ 2374900 h 2923037"/>
              <a:gd name="connsiteX7" fmla="*/ 1663701 w 4216400"/>
              <a:gd name="connsiteY7" fmla="*/ 2422525 h 2923037"/>
              <a:gd name="connsiteX8" fmla="*/ 1577976 w 4216400"/>
              <a:gd name="connsiteY8" fmla="*/ 2527300 h 2923037"/>
              <a:gd name="connsiteX9" fmla="*/ 1387475 w 4216400"/>
              <a:gd name="connsiteY9" fmla="*/ 2532063 h 2923037"/>
              <a:gd name="connsiteX10" fmla="*/ 1049338 w 4216400"/>
              <a:gd name="connsiteY10" fmla="*/ 2803525 h 2923037"/>
              <a:gd name="connsiteX11" fmla="*/ 596900 w 4216400"/>
              <a:gd name="connsiteY11" fmla="*/ 2813051 h 2923037"/>
              <a:gd name="connsiteX12" fmla="*/ 358775 w 4216400"/>
              <a:gd name="connsiteY12" fmla="*/ 2870201 h 2923037"/>
              <a:gd name="connsiteX13" fmla="*/ 206375 w 4216400"/>
              <a:gd name="connsiteY13" fmla="*/ 2817812 h 2923037"/>
              <a:gd name="connsiteX14" fmla="*/ 158750 w 4216400"/>
              <a:gd name="connsiteY14" fmla="*/ 2879725 h 2923037"/>
              <a:gd name="connsiteX15" fmla="*/ 0 w 4216400"/>
              <a:gd name="connsiteY15" fmla="*/ 2923037 h 2923037"/>
              <a:gd name="connsiteX16" fmla="*/ 0 w 4216400"/>
              <a:gd name="connsiteY1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225676 w 4216400"/>
              <a:gd name="connsiteY3" fmla="*/ 2293938 h 2923037"/>
              <a:gd name="connsiteX4" fmla="*/ 2163762 w 4216400"/>
              <a:gd name="connsiteY4" fmla="*/ 2365375 h 2923037"/>
              <a:gd name="connsiteX5" fmla="*/ 1997075 w 4216400"/>
              <a:gd name="connsiteY5" fmla="*/ 2436813 h 2923037"/>
              <a:gd name="connsiteX6" fmla="*/ 1787526 w 4216400"/>
              <a:gd name="connsiteY6" fmla="*/ 2374900 h 2923037"/>
              <a:gd name="connsiteX7" fmla="*/ 1663701 w 4216400"/>
              <a:gd name="connsiteY7" fmla="*/ 2422525 h 2923037"/>
              <a:gd name="connsiteX8" fmla="*/ 1577976 w 4216400"/>
              <a:gd name="connsiteY8" fmla="*/ 2527300 h 2923037"/>
              <a:gd name="connsiteX9" fmla="*/ 1387475 w 4216400"/>
              <a:gd name="connsiteY9" fmla="*/ 2532063 h 2923037"/>
              <a:gd name="connsiteX10" fmla="*/ 1049338 w 4216400"/>
              <a:gd name="connsiteY10" fmla="*/ 2803525 h 2923037"/>
              <a:gd name="connsiteX11" fmla="*/ 596900 w 4216400"/>
              <a:gd name="connsiteY11" fmla="*/ 2813051 h 2923037"/>
              <a:gd name="connsiteX12" fmla="*/ 358775 w 4216400"/>
              <a:gd name="connsiteY12" fmla="*/ 2870201 h 2923037"/>
              <a:gd name="connsiteX13" fmla="*/ 206375 w 4216400"/>
              <a:gd name="connsiteY13" fmla="*/ 2817812 h 2923037"/>
              <a:gd name="connsiteX14" fmla="*/ 158750 w 4216400"/>
              <a:gd name="connsiteY14" fmla="*/ 2879725 h 2923037"/>
              <a:gd name="connsiteX15" fmla="*/ 0 w 4216400"/>
              <a:gd name="connsiteY15" fmla="*/ 2923037 h 2923037"/>
              <a:gd name="connsiteX16" fmla="*/ 0 w 4216400"/>
              <a:gd name="connsiteY1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73325 w 4216400"/>
              <a:gd name="connsiteY3" fmla="*/ 2370138 h 2923037"/>
              <a:gd name="connsiteX4" fmla="*/ 2225676 w 4216400"/>
              <a:gd name="connsiteY4" fmla="*/ 2293938 h 2923037"/>
              <a:gd name="connsiteX5" fmla="*/ 2163762 w 4216400"/>
              <a:gd name="connsiteY5" fmla="*/ 2365375 h 2923037"/>
              <a:gd name="connsiteX6" fmla="*/ 1997075 w 4216400"/>
              <a:gd name="connsiteY6" fmla="*/ 2436813 h 2923037"/>
              <a:gd name="connsiteX7" fmla="*/ 1787526 w 4216400"/>
              <a:gd name="connsiteY7" fmla="*/ 2374900 h 2923037"/>
              <a:gd name="connsiteX8" fmla="*/ 1663701 w 4216400"/>
              <a:gd name="connsiteY8" fmla="*/ 2422525 h 2923037"/>
              <a:gd name="connsiteX9" fmla="*/ 1577976 w 4216400"/>
              <a:gd name="connsiteY9" fmla="*/ 2527300 h 2923037"/>
              <a:gd name="connsiteX10" fmla="*/ 1387475 w 4216400"/>
              <a:gd name="connsiteY10" fmla="*/ 2532063 h 2923037"/>
              <a:gd name="connsiteX11" fmla="*/ 1049338 w 4216400"/>
              <a:gd name="connsiteY11" fmla="*/ 2803525 h 2923037"/>
              <a:gd name="connsiteX12" fmla="*/ 596900 w 4216400"/>
              <a:gd name="connsiteY12" fmla="*/ 2813051 h 2923037"/>
              <a:gd name="connsiteX13" fmla="*/ 358775 w 4216400"/>
              <a:gd name="connsiteY13" fmla="*/ 2870201 h 2923037"/>
              <a:gd name="connsiteX14" fmla="*/ 206375 w 4216400"/>
              <a:gd name="connsiteY14" fmla="*/ 2817812 h 2923037"/>
              <a:gd name="connsiteX15" fmla="*/ 158750 w 4216400"/>
              <a:gd name="connsiteY15" fmla="*/ 2879725 h 2923037"/>
              <a:gd name="connsiteX16" fmla="*/ 0 w 4216400"/>
              <a:gd name="connsiteY16" fmla="*/ 2923037 h 2923037"/>
              <a:gd name="connsiteX17" fmla="*/ 0 w 4216400"/>
              <a:gd name="connsiteY1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78087 w 4216400"/>
              <a:gd name="connsiteY3" fmla="*/ 2474913 h 2923037"/>
              <a:gd name="connsiteX4" fmla="*/ 2225676 w 4216400"/>
              <a:gd name="connsiteY4" fmla="*/ 2293938 h 2923037"/>
              <a:gd name="connsiteX5" fmla="*/ 2163762 w 4216400"/>
              <a:gd name="connsiteY5" fmla="*/ 2365375 h 2923037"/>
              <a:gd name="connsiteX6" fmla="*/ 1997075 w 4216400"/>
              <a:gd name="connsiteY6" fmla="*/ 2436813 h 2923037"/>
              <a:gd name="connsiteX7" fmla="*/ 1787526 w 4216400"/>
              <a:gd name="connsiteY7" fmla="*/ 2374900 h 2923037"/>
              <a:gd name="connsiteX8" fmla="*/ 1663701 w 4216400"/>
              <a:gd name="connsiteY8" fmla="*/ 2422525 h 2923037"/>
              <a:gd name="connsiteX9" fmla="*/ 1577976 w 4216400"/>
              <a:gd name="connsiteY9" fmla="*/ 2527300 h 2923037"/>
              <a:gd name="connsiteX10" fmla="*/ 1387475 w 4216400"/>
              <a:gd name="connsiteY10" fmla="*/ 2532063 h 2923037"/>
              <a:gd name="connsiteX11" fmla="*/ 1049338 w 4216400"/>
              <a:gd name="connsiteY11" fmla="*/ 2803525 h 2923037"/>
              <a:gd name="connsiteX12" fmla="*/ 596900 w 4216400"/>
              <a:gd name="connsiteY12" fmla="*/ 2813051 h 2923037"/>
              <a:gd name="connsiteX13" fmla="*/ 358775 w 4216400"/>
              <a:gd name="connsiteY13" fmla="*/ 2870201 h 2923037"/>
              <a:gd name="connsiteX14" fmla="*/ 206375 w 4216400"/>
              <a:gd name="connsiteY14" fmla="*/ 2817812 h 2923037"/>
              <a:gd name="connsiteX15" fmla="*/ 158750 w 4216400"/>
              <a:gd name="connsiteY15" fmla="*/ 2879725 h 2923037"/>
              <a:gd name="connsiteX16" fmla="*/ 0 w 4216400"/>
              <a:gd name="connsiteY16" fmla="*/ 2923037 h 2923037"/>
              <a:gd name="connsiteX17" fmla="*/ 0 w 4216400"/>
              <a:gd name="connsiteY1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630488 w 4216400"/>
              <a:gd name="connsiteY3" fmla="*/ 2508250 h 2923037"/>
              <a:gd name="connsiteX4" fmla="*/ 2478087 w 4216400"/>
              <a:gd name="connsiteY4" fmla="*/ 2474913 h 2923037"/>
              <a:gd name="connsiteX5" fmla="*/ 2225676 w 4216400"/>
              <a:gd name="connsiteY5" fmla="*/ 2293938 h 2923037"/>
              <a:gd name="connsiteX6" fmla="*/ 2163762 w 4216400"/>
              <a:gd name="connsiteY6" fmla="*/ 2365375 h 2923037"/>
              <a:gd name="connsiteX7" fmla="*/ 1997075 w 4216400"/>
              <a:gd name="connsiteY7" fmla="*/ 2436813 h 2923037"/>
              <a:gd name="connsiteX8" fmla="*/ 1787526 w 4216400"/>
              <a:gd name="connsiteY8" fmla="*/ 2374900 h 2923037"/>
              <a:gd name="connsiteX9" fmla="*/ 1663701 w 4216400"/>
              <a:gd name="connsiteY9" fmla="*/ 2422525 h 2923037"/>
              <a:gd name="connsiteX10" fmla="*/ 1577976 w 4216400"/>
              <a:gd name="connsiteY10" fmla="*/ 2527300 h 2923037"/>
              <a:gd name="connsiteX11" fmla="*/ 1387475 w 4216400"/>
              <a:gd name="connsiteY11" fmla="*/ 2532063 h 2923037"/>
              <a:gd name="connsiteX12" fmla="*/ 1049338 w 4216400"/>
              <a:gd name="connsiteY12" fmla="*/ 2803525 h 2923037"/>
              <a:gd name="connsiteX13" fmla="*/ 596900 w 4216400"/>
              <a:gd name="connsiteY13" fmla="*/ 2813051 h 2923037"/>
              <a:gd name="connsiteX14" fmla="*/ 358775 w 4216400"/>
              <a:gd name="connsiteY14" fmla="*/ 2870201 h 2923037"/>
              <a:gd name="connsiteX15" fmla="*/ 206375 w 4216400"/>
              <a:gd name="connsiteY15" fmla="*/ 2817812 h 2923037"/>
              <a:gd name="connsiteX16" fmla="*/ 158750 w 4216400"/>
              <a:gd name="connsiteY16" fmla="*/ 2879725 h 2923037"/>
              <a:gd name="connsiteX17" fmla="*/ 0 w 4216400"/>
              <a:gd name="connsiteY17" fmla="*/ 2923037 h 2923037"/>
              <a:gd name="connsiteX18" fmla="*/ 0 w 4216400"/>
              <a:gd name="connsiteY1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654300 w 4216400"/>
              <a:gd name="connsiteY3" fmla="*/ 2322512 h 2923037"/>
              <a:gd name="connsiteX4" fmla="*/ 2478087 w 4216400"/>
              <a:gd name="connsiteY4" fmla="*/ 2474913 h 2923037"/>
              <a:gd name="connsiteX5" fmla="*/ 2225676 w 4216400"/>
              <a:gd name="connsiteY5" fmla="*/ 2293938 h 2923037"/>
              <a:gd name="connsiteX6" fmla="*/ 2163762 w 4216400"/>
              <a:gd name="connsiteY6" fmla="*/ 2365375 h 2923037"/>
              <a:gd name="connsiteX7" fmla="*/ 1997075 w 4216400"/>
              <a:gd name="connsiteY7" fmla="*/ 2436813 h 2923037"/>
              <a:gd name="connsiteX8" fmla="*/ 1787526 w 4216400"/>
              <a:gd name="connsiteY8" fmla="*/ 2374900 h 2923037"/>
              <a:gd name="connsiteX9" fmla="*/ 1663701 w 4216400"/>
              <a:gd name="connsiteY9" fmla="*/ 2422525 h 2923037"/>
              <a:gd name="connsiteX10" fmla="*/ 1577976 w 4216400"/>
              <a:gd name="connsiteY10" fmla="*/ 2527300 h 2923037"/>
              <a:gd name="connsiteX11" fmla="*/ 1387475 w 4216400"/>
              <a:gd name="connsiteY11" fmla="*/ 2532063 h 2923037"/>
              <a:gd name="connsiteX12" fmla="*/ 1049338 w 4216400"/>
              <a:gd name="connsiteY12" fmla="*/ 2803525 h 2923037"/>
              <a:gd name="connsiteX13" fmla="*/ 596900 w 4216400"/>
              <a:gd name="connsiteY13" fmla="*/ 2813051 h 2923037"/>
              <a:gd name="connsiteX14" fmla="*/ 358775 w 4216400"/>
              <a:gd name="connsiteY14" fmla="*/ 2870201 h 2923037"/>
              <a:gd name="connsiteX15" fmla="*/ 206375 w 4216400"/>
              <a:gd name="connsiteY15" fmla="*/ 2817812 h 2923037"/>
              <a:gd name="connsiteX16" fmla="*/ 158750 w 4216400"/>
              <a:gd name="connsiteY16" fmla="*/ 2879725 h 2923037"/>
              <a:gd name="connsiteX17" fmla="*/ 0 w 4216400"/>
              <a:gd name="connsiteY17" fmla="*/ 2923037 h 2923037"/>
              <a:gd name="connsiteX18" fmla="*/ 0 w 4216400"/>
              <a:gd name="connsiteY1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759075 w 4216400"/>
              <a:gd name="connsiteY3" fmla="*/ 2355850 h 2923037"/>
              <a:gd name="connsiteX4" fmla="*/ 2654300 w 4216400"/>
              <a:gd name="connsiteY4" fmla="*/ 2322512 h 2923037"/>
              <a:gd name="connsiteX5" fmla="*/ 2478087 w 4216400"/>
              <a:gd name="connsiteY5" fmla="*/ 2474913 h 2923037"/>
              <a:gd name="connsiteX6" fmla="*/ 2225676 w 4216400"/>
              <a:gd name="connsiteY6" fmla="*/ 2293938 h 2923037"/>
              <a:gd name="connsiteX7" fmla="*/ 2163762 w 4216400"/>
              <a:gd name="connsiteY7" fmla="*/ 2365375 h 2923037"/>
              <a:gd name="connsiteX8" fmla="*/ 1997075 w 4216400"/>
              <a:gd name="connsiteY8" fmla="*/ 2436813 h 2923037"/>
              <a:gd name="connsiteX9" fmla="*/ 1787526 w 4216400"/>
              <a:gd name="connsiteY9" fmla="*/ 2374900 h 2923037"/>
              <a:gd name="connsiteX10" fmla="*/ 1663701 w 4216400"/>
              <a:gd name="connsiteY10" fmla="*/ 2422525 h 2923037"/>
              <a:gd name="connsiteX11" fmla="*/ 1577976 w 4216400"/>
              <a:gd name="connsiteY11" fmla="*/ 2527300 h 2923037"/>
              <a:gd name="connsiteX12" fmla="*/ 1387475 w 4216400"/>
              <a:gd name="connsiteY12" fmla="*/ 2532063 h 2923037"/>
              <a:gd name="connsiteX13" fmla="*/ 1049338 w 4216400"/>
              <a:gd name="connsiteY13" fmla="*/ 2803525 h 2923037"/>
              <a:gd name="connsiteX14" fmla="*/ 596900 w 4216400"/>
              <a:gd name="connsiteY14" fmla="*/ 2813051 h 2923037"/>
              <a:gd name="connsiteX15" fmla="*/ 358775 w 4216400"/>
              <a:gd name="connsiteY15" fmla="*/ 2870201 h 2923037"/>
              <a:gd name="connsiteX16" fmla="*/ 206375 w 4216400"/>
              <a:gd name="connsiteY16" fmla="*/ 2817812 h 2923037"/>
              <a:gd name="connsiteX17" fmla="*/ 158750 w 4216400"/>
              <a:gd name="connsiteY17" fmla="*/ 2879725 h 2923037"/>
              <a:gd name="connsiteX18" fmla="*/ 0 w 4216400"/>
              <a:gd name="connsiteY18" fmla="*/ 2923037 h 2923037"/>
              <a:gd name="connsiteX19" fmla="*/ 0 w 4216400"/>
              <a:gd name="connsiteY1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720975 w 4216400"/>
              <a:gd name="connsiteY3" fmla="*/ 2432050 h 2923037"/>
              <a:gd name="connsiteX4" fmla="*/ 2654300 w 4216400"/>
              <a:gd name="connsiteY4" fmla="*/ 2322512 h 2923037"/>
              <a:gd name="connsiteX5" fmla="*/ 2478087 w 4216400"/>
              <a:gd name="connsiteY5" fmla="*/ 2474913 h 2923037"/>
              <a:gd name="connsiteX6" fmla="*/ 2225676 w 4216400"/>
              <a:gd name="connsiteY6" fmla="*/ 2293938 h 2923037"/>
              <a:gd name="connsiteX7" fmla="*/ 2163762 w 4216400"/>
              <a:gd name="connsiteY7" fmla="*/ 2365375 h 2923037"/>
              <a:gd name="connsiteX8" fmla="*/ 1997075 w 4216400"/>
              <a:gd name="connsiteY8" fmla="*/ 2436813 h 2923037"/>
              <a:gd name="connsiteX9" fmla="*/ 1787526 w 4216400"/>
              <a:gd name="connsiteY9" fmla="*/ 2374900 h 2923037"/>
              <a:gd name="connsiteX10" fmla="*/ 1663701 w 4216400"/>
              <a:gd name="connsiteY10" fmla="*/ 2422525 h 2923037"/>
              <a:gd name="connsiteX11" fmla="*/ 1577976 w 4216400"/>
              <a:gd name="connsiteY11" fmla="*/ 2527300 h 2923037"/>
              <a:gd name="connsiteX12" fmla="*/ 1387475 w 4216400"/>
              <a:gd name="connsiteY12" fmla="*/ 2532063 h 2923037"/>
              <a:gd name="connsiteX13" fmla="*/ 1049338 w 4216400"/>
              <a:gd name="connsiteY13" fmla="*/ 2803525 h 2923037"/>
              <a:gd name="connsiteX14" fmla="*/ 596900 w 4216400"/>
              <a:gd name="connsiteY14" fmla="*/ 2813051 h 2923037"/>
              <a:gd name="connsiteX15" fmla="*/ 358775 w 4216400"/>
              <a:gd name="connsiteY15" fmla="*/ 2870201 h 2923037"/>
              <a:gd name="connsiteX16" fmla="*/ 206375 w 4216400"/>
              <a:gd name="connsiteY16" fmla="*/ 2817812 h 2923037"/>
              <a:gd name="connsiteX17" fmla="*/ 158750 w 4216400"/>
              <a:gd name="connsiteY17" fmla="*/ 2879725 h 2923037"/>
              <a:gd name="connsiteX18" fmla="*/ 0 w 4216400"/>
              <a:gd name="connsiteY18" fmla="*/ 2923037 h 2923037"/>
              <a:gd name="connsiteX19" fmla="*/ 0 w 4216400"/>
              <a:gd name="connsiteY1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887663 w 4216400"/>
              <a:gd name="connsiteY3" fmla="*/ 2489200 h 2923037"/>
              <a:gd name="connsiteX4" fmla="*/ 2720975 w 4216400"/>
              <a:gd name="connsiteY4" fmla="*/ 2432050 h 2923037"/>
              <a:gd name="connsiteX5" fmla="*/ 2654300 w 4216400"/>
              <a:gd name="connsiteY5" fmla="*/ 2322512 h 2923037"/>
              <a:gd name="connsiteX6" fmla="*/ 2478087 w 4216400"/>
              <a:gd name="connsiteY6" fmla="*/ 2474913 h 2923037"/>
              <a:gd name="connsiteX7" fmla="*/ 2225676 w 4216400"/>
              <a:gd name="connsiteY7" fmla="*/ 2293938 h 2923037"/>
              <a:gd name="connsiteX8" fmla="*/ 2163762 w 4216400"/>
              <a:gd name="connsiteY8" fmla="*/ 2365375 h 2923037"/>
              <a:gd name="connsiteX9" fmla="*/ 1997075 w 4216400"/>
              <a:gd name="connsiteY9" fmla="*/ 2436813 h 2923037"/>
              <a:gd name="connsiteX10" fmla="*/ 1787526 w 4216400"/>
              <a:gd name="connsiteY10" fmla="*/ 2374900 h 2923037"/>
              <a:gd name="connsiteX11" fmla="*/ 1663701 w 4216400"/>
              <a:gd name="connsiteY11" fmla="*/ 2422525 h 2923037"/>
              <a:gd name="connsiteX12" fmla="*/ 1577976 w 4216400"/>
              <a:gd name="connsiteY12" fmla="*/ 2527300 h 2923037"/>
              <a:gd name="connsiteX13" fmla="*/ 1387475 w 4216400"/>
              <a:gd name="connsiteY13" fmla="*/ 2532063 h 2923037"/>
              <a:gd name="connsiteX14" fmla="*/ 1049338 w 4216400"/>
              <a:gd name="connsiteY14" fmla="*/ 2803525 h 2923037"/>
              <a:gd name="connsiteX15" fmla="*/ 596900 w 4216400"/>
              <a:gd name="connsiteY15" fmla="*/ 2813051 h 2923037"/>
              <a:gd name="connsiteX16" fmla="*/ 358775 w 4216400"/>
              <a:gd name="connsiteY16" fmla="*/ 2870201 h 2923037"/>
              <a:gd name="connsiteX17" fmla="*/ 206375 w 4216400"/>
              <a:gd name="connsiteY17" fmla="*/ 2817812 h 2923037"/>
              <a:gd name="connsiteX18" fmla="*/ 158750 w 4216400"/>
              <a:gd name="connsiteY18" fmla="*/ 2879725 h 2923037"/>
              <a:gd name="connsiteX19" fmla="*/ 0 w 4216400"/>
              <a:gd name="connsiteY19" fmla="*/ 2923037 h 2923037"/>
              <a:gd name="connsiteX20" fmla="*/ 0 w 4216400"/>
              <a:gd name="connsiteY2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930526 w 4216400"/>
              <a:gd name="connsiteY3" fmla="*/ 2408238 h 2923037"/>
              <a:gd name="connsiteX4" fmla="*/ 2720975 w 4216400"/>
              <a:gd name="connsiteY4" fmla="*/ 2432050 h 2923037"/>
              <a:gd name="connsiteX5" fmla="*/ 2654300 w 4216400"/>
              <a:gd name="connsiteY5" fmla="*/ 2322512 h 2923037"/>
              <a:gd name="connsiteX6" fmla="*/ 2478087 w 4216400"/>
              <a:gd name="connsiteY6" fmla="*/ 2474913 h 2923037"/>
              <a:gd name="connsiteX7" fmla="*/ 2225676 w 4216400"/>
              <a:gd name="connsiteY7" fmla="*/ 2293938 h 2923037"/>
              <a:gd name="connsiteX8" fmla="*/ 2163762 w 4216400"/>
              <a:gd name="connsiteY8" fmla="*/ 2365375 h 2923037"/>
              <a:gd name="connsiteX9" fmla="*/ 1997075 w 4216400"/>
              <a:gd name="connsiteY9" fmla="*/ 2436813 h 2923037"/>
              <a:gd name="connsiteX10" fmla="*/ 1787526 w 4216400"/>
              <a:gd name="connsiteY10" fmla="*/ 2374900 h 2923037"/>
              <a:gd name="connsiteX11" fmla="*/ 1663701 w 4216400"/>
              <a:gd name="connsiteY11" fmla="*/ 2422525 h 2923037"/>
              <a:gd name="connsiteX12" fmla="*/ 1577976 w 4216400"/>
              <a:gd name="connsiteY12" fmla="*/ 2527300 h 2923037"/>
              <a:gd name="connsiteX13" fmla="*/ 1387475 w 4216400"/>
              <a:gd name="connsiteY13" fmla="*/ 2532063 h 2923037"/>
              <a:gd name="connsiteX14" fmla="*/ 1049338 w 4216400"/>
              <a:gd name="connsiteY14" fmla="*/ 2803525 h 2923037"/>
              <a:gd name="connsiteX15" fmla="*/ 596900 w 4216400"/>
              <a:gd name="connsiteY15" fmla="*/ 2813051 h 2923037"/>
              <a:gd name="connsiteX16" fmla="*/ 358775 w 4216400"/>
              <a:gd name="connsiteY16" fmla="*/ 2870201 h 2923037"/>
              <a:gd name="connsiteX17" fmla="*/ 206375 w 4216400"/>
              <a:gd name="connsiteY17" fmla="*/ 2817812 h 2923037"/>
              <a:gd name="connsiteX18" fmla="*/ 158750 w 4216400"/>
              <a:gd name="connsiteY18" fmla="*/ 2879725 h 2923037"/>
              <a:gd name="connsiteX19" fmla="*/ 0 w 4216400"/>
              <a:gd name="connsiteY19" fmla="*/ 2923037 h 2923037"/>
              <a:gd name="connsiteX20" fmla="*/ 0 w 4216400"/>
              <a:gd name="connsiteY2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035300 w 4216400"/>
              <a:gd name="connsiteY3" fmla="*/ 2451100 h 2923037"/>
              <a:gd name="connsiteX4" fmla="*/ 2930526 w 4216400"/>
              <a:gd name="connsiteY4" fmla="*/ 2408238 h 2923037"/>
              <a:gd name="connsiteX5" fmla="*/ 2720975 w 4216400"/>
              <a:gd name="connsiteY5" fmla="*/ 2432050 h 2923037"/>
              <a:gd name="connsiteX6" fmla="*/ 2654300 w 4216400"/>
              <a:gd name="connsiteY6" fmla="*/ 2322512 h 2923037"/>
              <a:gd name="connsiteX7" fmla="*/ 2478087 w 4216400"/>
              <a:gd name="connsiteY7" fmla="*/ 2474913 h 2923037"/>
              <a:gd name="connsiteX8" fmla="*/ 2225676 w 4216400"/>
              <a:gd name="connsiteY8" fmla="*/ 2293938 h 2923037"/>
              <a:gd name="connsiteX9" fmla="*/ 2163762 w 4216400"/>
              <a:gd name="connsiteY9" fmla="*/ 2365375 h 2923037"/>
              <a:gd name="connsiteX10" fmla="*/ 1997075 w 4216400"/>
              <a:gd name="connsiteY10" fmla="*/ 2436813 h 2923037"/>
              <a:gd name="connsiteX11" fmla="*/ 1787526 w 4216400"/>
              <a:gd name="connsiteY11" fmla="*/ 2374900 h 2923037"/>
              <a:gd name="connsiteX12" fmla="*/ 1663701 w 4216400"/>
              <a:gd name="connsiteY12" fmla="*/ 2422525 h 2923037"/>
              <a:gd name="connsiteX13" fmla="*/ 1577976 w 4216400"/>
              <a:gd name="connsiteY13" fmla="*/ 2527300 h 2923037"/>
              <a:gd name="connsiteX14" fmla="*/ 1387475 w 4216400"/>
              <a:gd name="connsiteY14" fmla="*/ 2532063 h 2923037"/>
              <a:gd name="connsiteX15" fmla="*/ 1049338 w 4216400"/>
              <a:gd name="connsiteY15" fmla="*/ 2803525 h 2923037"/>
              <a:gd name="connsiteX16" fmla="*/ 596900 w 4216400"/>
              <a:gd name="connsiteY16" fmla="*/ 2813051 h 2923037"/>
              <a:gd name="connsiteX17" fmla="*/ 358775 w 4216400"/>
              <a:gd name="connsiteY17" fmla="*/ 2870201 h 2923037"/>
              <a:gd name="connsiteX18" fmla="*/ 206375 w 4216400"/>
              <a:gd name="connsiteY18" fmla="*/ 2817812 h 2923037"/>
              <a:gd name="connsiteX19" fmla="*/ 158750 w 4216400"/>
              <a:gd name="connsiteY19" fmla="*/ 2879725 h 2923037"/>
              <a:gd name="connsiteX20" fmla="*/ 0 w 4216400"/>
              <a:gd name="connsiteY20" fmla="*/ 2923037 h 2923037"/>
              <a:gd name="connsiteX21" fmla="*/ 0 w 4216400"/>
              <a:gd name="connsiteY2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030537 w 4216400"/>
              <a:gd name="connsiteY3" fmla="*/ 2317750 h 2923037"/>
              <a:gd name="connsiteX4" fmla="*/ 2930526 w 4216400"/>
              <a:gd name="connsiteY4" fmla="*/ 2408238 h 2923037"/>
              <a:gd name="connsiteX5" fmla="*/ 2720975 w 4216400"/>
              <a:gd name="connsiteY5" fmla="*/ 2432050 h 2923037"/>
              <a:gd name="connsiteX6" fmla="*/ 2654300 w 4216400"/>
              <a:gd name="connsiteY6" fmla="*/ 2322512 h 2923037"/>
              <a:gd name="connsiteX7" fmla="*/ 2478087 w 4216400"/>
              <a:gd name="connsiteY7" fmla="*/ 2474913 h 2923037"/>
              <a:gd name="connsiteX8" fmla="*/ 2225676 w 4216400"/>
              <a:gd name="connsiteY8" fmla="*/ 2293938 h 2923037"/>
              <a:gd name="connsiteX9" fmla="*/ 2163762 w 4216400"/>
              <a:gd name="connsiteY9" fmla="*/ 2365375 h 2923037"/>
              <a:gd name="connsiteX10" fmla="*/ 1997075 w 4216400"/>
              <a:gd name="connsiteY10" fmla="*/ 2436813 h 2923037"/>
              <a:gd name="connsiteX11" fmla="*/ 1787526 w 4216400"/>
              <a:gd name="connsiteY11" fmla="*/ 2374900 h 2923037"/>
              <a:gd name="connsiteX12" fmla="*/ 1663701 w 4216400"/>
              <a:gd name="connsiteY12" fmla="*/ 2422525 h 2923037"/>
              <a:gd name="connsiteX13" fmla="*/ 1577976 w 4216400"/>
              <a:gd name="connsiteY13" fmla="*/ 2527300 h 2923037"/>
              <a:gd name="connsiteX14" fmla="*/ 1387475 w 4216400"/>
              <a:gd name="connsiteY14" fmla="*/ 2532063 h 2923037"/>
              <a:gd name="connsiteX15" fmla="*/ 1049338 w 4216400"/>
              <a:gd name="connsiteY15" fmla="*/ 2803525 h 2923037"/>
              <a:gd name="connsiteX16" fmla="*/ 596900 w 4216400"/>
              <a:gd name="connsiteY16" fmla="*/ 2813051 h 2923037"/>
              <a:gd name="connsiteX17" fmla="*/ 358775 w 4216400"/>
              <a:gd name="connsiteY17" fmla="*/ 2870201 h 2923037"/>
              <a:gd name="connsiteX18" fmla="*/ 206375 w 4216400"/>
              <a:gd name="connsiteY18" fmla="*/ 2817812 h 2923037"/>
              <a:gd name="connsiteX19" fmla="*/ 158750 w 4216400"/>
              <a:gd name="connsiteY19" fmla="*/ 2879725 h 2923037"/>
              <a:gd name="connsiteX20" fmla="*/ 0 w 4216400"/>
              <a:gd name="connsiteY20" fmla="*/ 2923037 h 2923037"/>
              <a:gd name="connsiteX21" fmla="*/ 0 w 4216400"/>
              <a:gd name="connsiteY2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359150 w 4216400"/>
              <a:gd name="connsiteY3" fmla="*/ 2479675 h 2923037"/>
              <a:gd name="connsiteX4" fmla="*/ 3030537 w 4216400"/>
              <a:gd name="connsiteY4" fmla="*/ 2317750 h 2923037"/>
              <a:gd name="connsiteX5" fmla="*/ 2930526 w 4216400"/>
              <a:gd name="connsiteY5" fmla="*/ 2408238 h 2923037"/>
              <a:gd name="connsiteX6" fmla="*/ 2720975 w 4216400"/>
              <a:gd name="connsiteY6" fmla="*/ 2432050 h 2923037"/>
              <a:gd name="connsiteX7" fmla="*/ 2654300 w 4216400"/>
              <a:gd name="connsiteY7" fmla="*/ 2322512 h 2923037"/>
              <a:gd name="connsiteX8" fmla="*/ 2478087 w 4216400"/>
              <a:gd name="connsiteY8" fmla="*/ 2474913 h 2923037"/>
              <a:gd name="connsiteX9" fmla="*/ 2225676 w 4216400"/>
              <a:gd name="connsiteY9" fmla="*/ 2293938 h 2923037"/>
              <a:gd name="connsiteX10" fmla="*/ 2163762 w 4216400"/>
              <a:gd name="connsiteY10" fmla="*/ 2365375 h 2923037"/>
              <a:gd name="connsiteX11" fmla="*/ 1997075 w 4216400"/>
              <a:gd name="connsiteY11" fmla="*/ 2436813 h 2923037"/>
              <a:gd name="connsiteX12" fmla="*/ 1787526 w 4216400"/>
              <a:gd name="connsiteY12" fmla="*/ 2374900 h 2923037"/>
              <a:gd name="connsiteX13" fmla="*/ 1663701 w 4216400"/>
              <a:gd name="connsiteY13" fmla="*/ 2422525 h 2923037"/>
              <a:gd name="connsiteX14" fmla="*/ 1577976 w 4216400"/>
              <a:gd name="connsiteY14" fmla="*/ 2527300 h 2923037"/>
              <a:gd name="connsiteX15" fmla="*/ 1387475 w 4216400"/>
              <a:gd name="connsiteY15" fmla="*/ 2532063 h 2923037"/>
              <a:gd name="connsiteX16" fmla="*/ 1049338 w 4216400"/>
              <a:gd name="connsiteY16" fmla="*/ 2803525 h 2923037"/>
              <a:gd name="connsiteX17" fmla="*/ 596900 w 4216400"/>
              <a:gd name="connsiteY17" fmla="*/ 2813051 h 2923037"/>
              <a:gd name="connsiteX18" fmla="*/ 358775 w 4216400"/>
              <a:gd name="connsiteY18" fmla="*/ 2870201 h 2923037"/>
              <a:gd name="connsiteX19" fmla="*/ 206375 w 4216400"/>
              <a:gd name="connsiteY19" fmla="*/ 2817812 h 2923037"/>
              <a:gd name="connsiteX20" fmla="*/ 158750 w 4216400"/>
              <a:gd name="connsiteY20" fmla="*/ 2879725 h 2923037"/>
              <a:gd name="connsiteX21" fmla="*/ 0 w 4216400"/>
              <a:gd name="connsiteY21" fmla="*/ 2923037 h 2923037"/>
              <a:gd name="connsiteX22" fmla="*/ 0 w 4216400"/>
              <a:gd name="connsiteY2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435350 w 4216400"/>
              <a:gd name="connsiteY3" fmla="*/ 2432050 h 2923037"/>
              <a:gd name="connsiteX4" fmla="*/ 3030537 w 4216400"/>
              <a:gd name="connsiteY4" fmla="*/ 2317750 h 2923037"/>
              <a:gd name="connsiteX5" fmla="*/ 2930526 w 4216400"/>
              <a:gd name="connsiteY5" fmla="*/ 2408238 h 2923037"/>
              <a:gd name="connsiteX6" fmla="*/ 2720975 w 4216400"/>
              <a:gd name="connsiteY6" fmla="*/ 2432050 h 2923037"/>
              <a:gd name="connsiteX7" fmla="*/ 2654300 w 4216400"/>
              <a:gd name="connsiteY7" fmla="*/ 2322512 h 2923037"/>
              <a:gd name="connsiteX8" fmla="*/ 2478087 w 4216400"/>
              <a:gd name="connsiteY8" fmla="*/ 2474913 h 2923037"/>
              <a:gd name="connsiteX9" fmla="*/ 2225676 w 4216400"/>
              <a:gd name="connsiteY9" fmla="*/ 2293938 h 2923037"/>
              <a:gd name="connsiteX10" fmla="*/ 2163762 w 4216400"/>
              <a:gd name="connsiteY10" fmla="*/ 2365375 h 2923037"/>
              <a:gd name="connsiteX11" fmla="*/ 1997075 w 4216400"/>
              <a:gd name="connsiteY11" fmla="*/ 2436813 h 2923037"/>
              <a:gd name="connsiteX12" fmla="*/ 1787526 w 4216400"/>
              <a:gd name="connsiteY12" fmla="*/ 2374900 h 2923037"/>
              <a:gd name="connsiteX13" fmla="*/ 1663701 w 4216400"/>
              <a:gd name="connsiteY13" fmla="*/ 2422525 h 2923037"/>
              <a:gd name="connsiteX14" fmla="*/ 1577976 w 4216400"/>
              <a:gd name="connsiteY14" fmla="*/ 2527300 h 2923037"/>
              <a:gd name="connsiteX15" fmla="*/ 1387475 w 4216400"/>
              <a:gd name="connsiteY15" fmla="*/ 2532063 h 2923037"/>
              <a:gd name="connsiteX16" fmla="*/ 1049338 w 4216400"/>
              <a:gd name="connsiteY16" fmla="*/ 2803525 h 2923037"/>
              <a:gd name="connsiteX17" fmla="*/ 596900 w 4216400"/>
              <a:gd name="connsiteY17" fmla="*/ 2813051 h 2923037"/>
              <a:gd name="connsiteX18" fmla="*/ 358775 w 4216400"/>
              <a:gd name="connsiteY18" fmla="*/ 2870201 h 2923037"/>
              <a:gd name="connsiteX19" fmla="*/ 206375 w 4216400"/>
              <a:gd name="connsiteY19" fmla="*/ 2817812 h 2923037"/>
              <a:gd name="connsiteX20" fmla="*/ 158750 w 4216400"/>
              <a:gd name="connsiteY20" fmla="*/ 2879725 h 2923037"/>
              <a:gd name="connsiteX21" fmla="*/ 0 w 4216400"/>
              <a:gd name="connsiteY21" fmla="*/ 2923037 h 2923037"/>
              <a:gd name="connsiteX22" fmla="*/ 0 w 4216400"/>
              <a:gd name="connsiteY2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78225 w 4216400"/>
              <a:gd name="connsiteY3" fmla="*/ 2522538 h 2923037"/>
              <a:gd name="connsiteX4" fmla="*/ 3435350 w 4216400"/>
              <a:gd name="connsiteY4" fmla="*/ 2432050 h 2923037"/>
              <a:gd name="connsiteX5" fmla="*/ 3030537 w 4216400"/>
              <a:gd name="connsiteY5" fmla="*/ 2317750 h 2923037"/>
              <a:gd name="connsiteX6" fmla="*/ 2930526 w 4216400"/>
              <a:gd name="connsiteY6" fmla="*/ 2408238 h 2923037"/>
              <a:gd name="connsiteX7" fmla="*/ 2720975 w 4216400"/>
              <a:gd name="connsiteY7" fmla="*/ 2432050 h 2923037"/>
              <a:gd name="connsiteX8" fmla="*/ 2654300 w 4216400"/>
              <a:gd name="connsiteY8" fmla="*/ 2322512 h 2923037"/>
              <a:gd name="connsiteX9" fmla="*/ 2478087 w 4216400"/>
              <a:gd name="connsiteY9" fmla="*/ 2474913 h 2923037"/>
              <a:gd name="connsiteX10" fmla="*/ 2225676 w 4216400"/>
              <a:gd name="connsiteY10" fmla="*/ 2293938 h 2923037"/>
              <a:gd name="connsiteX11" fmla="*/ 2163762 w 4216400"/>
              <a:gd name="connsiteY11" fmla="*/ 2365375 h 2923037"/>
              <a:gd name="connsiteX12" fmla="*/ 1997075 w 4216400"/>
              <a:gd name="connsiteY12" fmla="*/ 2436813 h 2923037"/>
              <a:gd name="connsiteX13" fmla="*/ 1787526 w 4216400"/>
              <a:gd name="connsiteY13" fmla="*/ 2374900 h 2923037"/>
              <a:gd name="connsiteX14" fmla="*/ 1663701 w 4216400"/>
              <a:gd name="connsiteY14" fmla="*/ 2422525 h 2923037"/>
              <a:gd name="connsiteX15" fmla="*/ 1577976 w 4216400"/>
              <a:gd name="connsiteY15" fmla="*/ 2527300 h 2923037"/>
              <a:gd name="connsiteX16" fmla="*/ 1387475 w 4216400"/>
              <a:gd name="connsiteY16" fmla="*/ 2532063 h 2923037"/>
              <a:gd name="connsiteX17" fmla="*/ 1049338 w 4216400"/>
              <a:gd name="connsiteY17" fmla="*/ 2803525 h 2923037"/>
              <a:gd name="connsiteX18" fmla="*/ 596900 w 4216400"/>
              <a:gd name="connsiteY18" fmla="*/ 2813051 h 2923037"/>
              <a:gd name="connsiteX19" fmla="*/ 358775 w 4216400"/>
              <a:gd name="connsiteY19" fmla="*/ 2870201 h 2923037"/>
              <a:gd name="connsiteX20" fmla="*/ 206375 w 4216400"/>
              <a:gd name="connsiteY20" fmla="*/ 2817812 h 2923037"/>
              <a:gd name="connsiteX21" fmla="*/ 158750 w 4216400"/>
              <a:gd name="connsiteY21" fmla="*/ 2879725 h 2923037"/>
              <a:gd name="connsiteX22" fmla="*/ 0 w 4216400"/>
              <a:gd name="connsiteY22" fmla="*/ 2923037 h 2923037"/>
              <a:gd name="connsiteX23" fmla="*/ 0 w 4216400"/>
              <a:gd name="connsiteY2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35362 w 4216400"/>
              <a:gd name="connsiteY3" fmla="*/ 2393951 h 2923037"/>
              <a:gd name="connsiteX4" fmla="*/ 3435350 w 4216400"/>
              <a:gd name="connsiteY4" fmla="*/ 2432050 h 2923037"/>
              <a:gd name="connsiteX5" fmla="*/ 3030537 w 4216400"/>
              <a:gd name="connsiteY5" fmla="*/ 2317750 h 2923037"/>
              <a:gd name="connsiteX6" fmla="*/ 2930526 w 4216400"/>
              <a:gd name="connsiteY6" fmla="*/ 2408238 h 2923037"/>
              <a:gd name="connsiteX7" fmla="*/ 2720975 w 4216400"/>
              <a:gd name="connsiteY7" fmla="*/ 2432050 h 2923037"/>
              <a:gd name="connsiteX8" fmla="*/ 2654300 w 4216400"/>
              <a:gd name="connsiteY8" fmla="*/ 2322512 h 2923037"/>
              <a:gd name="connsiteX9" fmla="*/ 2478087 w 4216400"/>
              <a:gd name="connsiteY9" fmla="*/ 2474913 h 2923037"/>
              <a:gd name="connsiteX10" fmla="*/ 2225676 w 4216400"/>
              <a:gd name="connsiteY10" fmla="*/ 2293938 h 2923037"/>
              <a:gd name="connsiteX11" fmla="*/ 2163762 w 4216400"/>
              <a:gd name="connsiteY11" fmla="*/ 2365375 h 2923037"/>
              <a:gd name="connsiteX12" fmla="*/ 1997075 w 4216400"/>
              <a:gd name="connsiteY12" fmla="*/ 2436813 h 2923037"/>
              <a:gd name="connsiteX13" fmla="*/ 1787526 w 4216400"/>
              <a:gd name="connsiteY13" fmla="*/ 2374900 h 2923037"/>
              <a:gd name="connsiteX14" fmla="*/ 1663701 w 4216400"/>
              <a:gd name="connsiteY14" fmla="*/ 2422525 h 2923037"/>
              <a:gd name="connsiteX15" fmla="*/ 1577976 w 4216400"/>
              <a:gd name="connsiteY15" fmla="*/ 2527300 h 2923037"/>
              <a:gd name="connsiteX16" fmla="*/ 1387475 w 4216400"/>
              <a:gd name="connsiteY16" fmla="*/ 2532063 h 2923037"/>
              <a:gd name="connsiteX17" fmla="*/ 1049338 w 4216400"/>
              <a:gd name="connsiteY17" fmla="*/ 2803525 h 2923037"/>
              <a:gd name="connsiteX18" fmla="*/ 596900 w 4216400"/>
              <a:gd name="connsiteY18" fmla="*/ 2813051 h 2923037"/>
              <a:gd name="connsiteX19" fmla="*/ 358775 w 4216400"/>
              <a:gd name="connsiteY19" fmla="*/ 2870201 h 2923037"/>
              <a:gd name="connsiteX20" fmla="*/ 206375 w 4216400"/>
              <a:gd name="connsiteY20" fmla="*/ 2817812 h 2923037"/>
              <a:gd name="connsiteX21" fmla="*/ 158750 w 4216400"/>
              <a:gd name="connsiteY21" fmla="*/ 2879725 h 2923037"/>
              <a:gd name="connsiteX22" fmla="*/ 0 w 4216400"/>
              <a:gd name="connsiteY22" fmla="*/ 2923037 h 2923037"/>
              <a:gd name="connsiteX23" fmla="*/ 0 w 4216400"/>
              <a:gd name="connsiteY2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697288 w 4216400"/>
              <a:gd name="connsiteY3" fmla="*/ 2517775 h 2923037"/>
              <a:gd name="connsiteX4" fmla="*/ 3535362 w 4216400"/>
              <a:gd name="connsiteY4" fmla="*/ 2393951 h 2923037"/>
              <a:gd name="connsiteX5" fmla="*/ 3435350 w 4216400"/>
              <a:gd name="connsiteY5" fmla="*/ 2432050 h 2923037"/>
              <a:gd name="connsiteX6" fmla="*/ 3030537 w 4216400"/>
              <a:gd name="connsiteY6" fmla="*/ 2317750 h 2923037"/>
              <a:gd name="connsiteX7" fmla="*/ 2930526 w 4216400"/>
              <a:gd name="connsiteY7" fmla="*/ 2408238 h 2923037"/>
              <a:gd name="connsiteX8" fmla="*/ 2720975 w 4216400"/>
              <a:gd name="connsiteY8" fmla="*/ 2432050 h 2923037"/>
              <a:gd name="connsiteX9" fmla="*/ 2654300 w 4216400"/>
              <a:gd name="connsiteY9" fmla="*/ 2322512 h 2923037"/>
              <a:gd name="connsiteX10" fmla="*/ 2478087 w 4216400"/>
              <a:gd name="connsiteY10" fmla="*/ 2474913 h 2923037"/>
              <a:gd name="connsiteX11" fmla="*/ 2225676 w 4216400"/>
              <a:gd name="connsiteY11" fmla="*/ 2293938 h 2923037"/>
              <a:gd name="connsiteX12" fmla="*/ 2163762 w 4216400"/>
              <a:gd name="connsiteY12" fmla="*/ 2365375 h 2923037"/>
              <a:gd name="connsiteX13" fmla="*/ 1997075 w 4216400"/>
              <a:gd name="connsiteY13" fmla="*/ 2436813 h 2923037"/>
              <a:gd name="connsiteX14" fmla="*/ 1787526 w 4216400"/>
              <a:gd name="connsiteY14" fmla="*/ 2374900 h 2923037"/>
              <a:gd name="connsiteX15" fmla="*/ 1663701 w 4216400"/>
              <a:gd name="connsiteY15" fmla="*/ 2422525 h 2923037"/>
              <a:gd name="connsiteX16" fmla="*/ 1577976 w 4216400"/>
              <a:gd name="connsiteY16" fmla="*/ 2527300 h 2923037"/>
              <a:gd name="connsiteX17" fmla="*/ 1387475 w 4216400"/>
              <a:gd name="connsiteY17" fmla="*/ 2532063 h 2923037"/>
              <a:gd name="connsiteX18" fmla="*/ 1049338 w 4216400"/>
              <a:gd name="connsiteY18" fmla="*/ 2803525 h 2923037"/>
              <a:gd name="connsiteX19" fmla="*/ 596900 w 4216400"/>
              <a:gd name="connsiteY19" fmla="*/ 2813051 h 2923037"/>
              <a:gd name="connsiteX20" fmla="*/ 358775 w 4216400"/>
              <a:gd name="connsiteY20" fmla="*/ 2870201 h 2923037"/>
              <a:gd name="connsiteX21" fmla="*/ 206375 w 4216400"/>
              <a:gd name="connsiteY21" fmla="*/ 2817812 h 2923037"/>
              <a:gd name="connsiteX22" fmla="*/ 158750 w 4216400"/>
              <a:gd name="connsiteY22" fmla="*/ 2879725 h 2923037"/>
              <a:gd name="connsiteX23" fmla="*/ 0 w 4216400"/>
              <a:gd name="connsiteY23" fmla="*/ 2923037 h 2923037"/>
              <a:gd name="connsiteX24" fmla="*/ 0 w 4216400"/>
              <a:gd name="connsiteY2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797300 w 4216400"/>
              <a:gd name="connsiteY3" fmla="*/ 2403475 h 2923037"/>
              <a:gd name="connsiteX4" fmla="*/ 3535362 w 4216400"/>
              <a:gd name="connsiteY4" fmla="*/ 2393951 h 2923037"/>
              <a:gd name="connsiteX5" fmla="*/ 3435350 w 4216400"/>
              <a:gd name="connsiteY5" fmla="*/ 2432050 h 2923037"/>
              <a:gd name="connsiteX6" fmla="*/ 3030537 w 4216400"/>
              <a:gd name="connsiteY6" fmla="*/ 2317750 h 2923037"/>
              <a:gd name="connsiteX7" fmla="*/ 2930526 w 4216400"/>
              <a:gd name="connsiteY7" fmla="*/ 2408238 h 2923037"/>
              <a:gd name="connsiteX8" fmla="*/ 2720975 w 4216400"/>
              <a:gd name="connsiteY8" fmla="*/ 2432050 h 2923037"/>
              <a:gd name="connsiteX9" fmla="*/ 2654300 w 4216400"/>
              <a:gd name="connsiteY9" fmla="*/ 2322512 h 2923037"/>
              <a:gd name="connsiteX10" fmla="*/ 2478087 w 4216400"/>
              <a:gd name="connsiteY10" fmla="*/ 2474913 h 2923037"/>
              <a:gd name="connsiteX11" fmla="*/ 2225676 w 4216400"/>
              <a:gd name="connsiteY11" fmla="*/ 2293938 h 2923037"/>
              <a:gd name="connsiteX12" fmla="*/ 2163762 w 4216400"/>
              <a:gd name="connsiteY12" fmla="*/ 2365375 h 2923037"/>
              <a:gd name="connsiteX13" fmla="*/ 1997075 w 4216400"/>
              <a:gd name="connsiteY13" fmla="*/ 2436813 h 2923037"/>
              <a:gd name="connsiteX14" fmla="*/ 1787526 w 4216400"/>
              <a:gd name="connsiteY14" fmla="*/ 2374900 h 2923037"/>
              <a:gd name="connsiteX15" fmla="*/ 1663701 w 4216400"/>
              <a:gd name="connsiteY15" fmla="*/ 2422525 h 2923037"/>
              <a:gd name="connsiteX16" fmla="*/ 1577976 w 4216400"/>
              <a:gd name="connsiteY16" fmla="*/ 2527300 h 2923037"/>
              <a:gd name="connsiteX17" fmla="*/ 1387475 w 4216400"/>
              <a:gd name="connsiteY17" fmla="*/ 2532063 h 2923037"/>
              <a:gd name="connsiteX18" fmla="*/ 1049338 w 4216400"/>
              <a:gd name="connsiteY18" fmla="*/ 2803525 h 2923037"/>
              <a:gd name="connsiteX19" fmla="*/ 596900 w 4216400"/>
              <a:gd name="connsiteY19" fmla="*/ 2813051 h 2923037"/>
              <a:gd name="connsiteX20" fmla="*/ 358775 w 4216400"/>
              <a:gd name="connsiteY20" fmla="*/ 2870201 h 2923037"/>
              <a:gd name="connsiteX21" fmla="*/ 206375 w 4216400"/>
              <a:gd name="connsiteY21" fmla="*/ 2817812 h 2923037"/>
              <a:gd name="connsiteX22" fmla="*/ 158750 w 4216400"/>
              <a:gd name="connsiteY22" fmla="*/ 2879725 h 2923037"/>
              <a:gd name="connsiteX23" fmla="*/ 0 w 4216400"/>
              <a:gd name="connsiteY23" fmla="*/ 2923037 h 2923037"/>
              <a:gd name="connsiteX24" fmla="*/ 0 w 4216400"/>
              <a:gd name="connsiteY2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873500 w 4216400"/>
              <a:gd name="connsiteY3" fmla="*/ 2493963 h 2923037"/>
              <a:gd name="connsiteX4" fmla="*/ 3797300 w 4216400"/>
              <a:gd name="connsiteY4" fmla="*/ 2403475 h 2923037"/>
              <a:gd name="connsiteX5" fmla="*/ 3535362 w 4216400"/>
              <a:gd name="connsiteY5" fmla="*/ 2393951 h 2923037"/>
              <a:gd name="connsiteX6" fmla="*/ 3435350 w 4216400"/>
              <a:gd name="connsiteY6" fmla="*/ 2432050 h 2923037"/>
              <a:gd name="connsiteX7" fmla="*/ 3030537 w 4216400"/>
              <a:gd name="connsiteY7" fmla="*/ 2317750 h 2923037"/>
              <a:gd name="connsiteX8" fmla="*/ 2930526 w 4216400"/>
              <a:gd name="connsiteY8" fmla="*/ 2408238 h 2923037"/>
              <a:gd name="connsiteX9" fmla="*/ 2720975 w 4216400"/>
              <a:gd name="connsiteY9" fmla="*/ 2432050 h 2923037"/>
              <a:gd name="connsiteX10" fmla="*/ 2654300 w 4216400"/>
              <a:gd name="connsiteY10" fmla="*/ 2322512 h 2923037"/>
              <a:gd name="connsiteX11" fmla="*/ 2478087 w 4216400"/>
              <a:gd name="connsiteY11" fmla="*/ 2474913 h 2923037"/>
              <a:gd name="connsiteX12" fmla="*/ 2225676 w 4216400"/>
              <a:gd name="connsiteY12" fmla="*/ 2293938 h 2923037"/>
              <a:gd name="connsiteX13" fmla="*/ 2163762 w 4216400"/>
              <a:gd name="connsiteY13" fmla="*/ 2365375 h 2923037"/>
              <a:gd name="connsiteX14" fmla="*/ 1997075 w 4216400"/>
              <a:gd name="connsiteY14" fmla="*/ 2436813 h 2923037"/>
              <a:gd name="connsiteX15" fmla="*/ 1787526 w 4216400"/>
              <a:gd name="connsiteY15" fmla="*/ 2374900 h 2923037"/>
              <a:gd name="connsiteX16" fmla="*/ 1663701 w 4216400"/>
              <a:gd name="connsiteY16" fmla="*/ 2422525 h 2923037"/>
              <a:gd name="connsiteX17" fmla="*/ 1577976 w 4216400"/>
              <a:gd name="connsiteY17" fmla="*/ 2527300 h 2923037"/>
              <a:gd name="connsiteX18" fmla="*/ 1387475 w 4216400"/>
              <a:gd name="connsiteY18" fmla="*/ 2532063 h 2923037"/>
              <a:gd name="connsiteX19" fmla="*/ 1049338 w 4216400"/>
              <a:gd name="connsiteY19" fmla="*/ 2803525 h 2923037"/>
              <a:gd name="connsiteX20" fmla="*/ 596900 w 4216400"/>
              <a:gd name="connsiteY20" fmla="*/ 2813051 h 2923037"/>
              <a:gd name="connsiteX21" fmla="*/ 358775 w 4216400"/>
              <a:gd name="connsiteY21" fmla="*/ 2870201 h 2923037"/>
              <a:gd name="connsiteX22" fmla="*/ 206375 w 4216400"/>
              <a:gd name="connsiteY22" fmla="*/ 2817812 h 2923037"/>
              <a:gd name="connsiteX23" fmla="*/ 158750 w 4216400"/>
              <a:gd name="connsiteY23" fmla="*/ 2879725 h 2923037"/>
              <a:gd name="connsiteX24" fmla="*/ 0 w 4216400"/>
              <a:gd name="connsiteY24" fmla="*/ 2923037 h 2923037"/>
              <a:gd name="connsiteX25" fmla="*/ 0 w 4216400"/>
              <a:gd name="connsiteY2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944937 w 4216400"/>
              <a:gd name="connsiteY3" fmla="*/ 2103438 h 2923037"/>
              <a:gd name="connsiteX4" fmla="*/ 3797300 w 4216400"/>
              <a:gd name="connsiteY4" fmla="*/ 2403475 h 2923037"/>
              <a:gd name="connsiteX5" fmla="*/ 3535362 w 4216400"/>
              <a:gd name="connsiteY5" fmla="*/ 2393951 h 2923037"/>
              <a:gd name="connsiteX6" fmla="*/ 3435350 w 4216400"/>
              <a:gd name="connsiteY6" fmla="*/ 2432050 h 2923037"/>
              <a:gd name="connsiteX7" fmla="*/ 3030537 w 4216400"/>
              <a:gd name="connsiteY7" fmla="*/ 2317750 h 2923037"/>
              <a:gd name="connsiteX8" fmla="*/ 2930526 w 4216400"/>
              <a:gd name="connsiteY8" fmla="*/ 2408238 h 2923037"/>
              <a:gd name="connsiteX9" fmla="*/ 2720975 w 4216400"/>
              <a:gd name="connsiteY9" fmla="*/ 2432050 h 2923037"/>
              <a:gd name="connsiteX10" fmla="*/ 2654300 w 4216400"/>
              <a:gd name="connsiteY10" fmla="*/ 2322512 h 2923037"/>
              <a:gd name="connsiteX11" fmla="*/ 2478087 w 4216400"/>
              <a:gd name="connsiteY11" fmla="*/ 2474913 h 2923037"/>
              <a:gd name="connsiteX12" fmla="*/ 2225676 w 4216400"/>
              <a:gd name="connsiteY12" fmla="*/ 2293938 h 2923037"/>
              <a:gd name="connsiteX13" fmla="*/ 2163762 w 4216400"/>
              <a:gd name="connsiteY13" fmla="*/ 2365375 h 2923037"/>
              <a:gd name="connsiteX14" fmla="*/ 1997075 w 4216400"/>
              <a:gd name="connsiteY14" fmla="*/ 2436813 h 2923037"/>
              <a:gd name="connsiteX15" fmla="*/ 1787526 w 4216400"/>
              <a:gd name="connsiteY15" fmla="*/ 2374900 h 2923037"/>
              <a:gd name="connsiteX16" fmla="*/ 1663701 w 4216400"/>
              <a:gd name="connsiteY16" fmla="*/ 2422525 h 2923037"/>
              <a:gd name="connsiteX17" fmla="*/ 1577976 w 4216400"/>
              <a:gd name="connsiteY17" fmla="*/ 2527300 h 2923037"/>
              <a:gd name="connsiteX18" fmla="*/ 1387475 w 4216400"/>
              <a:gd name="connsiteY18" fmla="*/ 2532063 h 2923037"/>
              <a:gd name="connsiteX19" fmla="*/ 1049338 w 4216400"/>
              <a:gd name="connsiteY19" fmla="*/ 2803525 h 2923037"/>
              <a:gd name="connsiteX20" fmla="*/ 596900 w 4216400"/>
              <a:gd name="connsiteY20" fmla="*/ 2813051 h 2923037"/>
              <a:gd name="connsiteX21" fmla="*/ 358775 w 4216400"/>
              <a:gd name="connsiteY21" fmla="*/ 2870201 h 2923037"/>
              <a:gd name="connsiteX22" fmla="*/ 206375 w 4216400"/>
              <a:gd name="connsiteY22" fmla="*/ 2817812 h 2923037"/>
              <a:gd name="connsiteX23" fmla="*/ 158750 w 4216400"/>
              <a:gd name="connsiteY23" fmla="*/ 2879725 h 2923037"/>
              <a:gd name="connsiteX24" fmla="*/ 0 w 4216400"/>
              <a:gd name="connsiteY24" fmla="*/ 2923037 h 2923037"/>
              <a:gd name="connsiteX25" fmla="*/ 0 w 4216400"/>
              <a:gd name="connsiteY2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987800 w 4216400"/>
              <a:gd name="connsiteY3" fmla="*/ 225107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92575 w 4216400"/>
              <a:gd name="connsiteY3" fmla="*/ 2174875 h 2923037"/>
              <a:gd name="connsiteX4" fmla="*/ 4083050 w 4216400"/>
              <a:gd name="connsiteY4" fmla="*/ 2079625 h 2923037"/>
              <a:gd name="connsiteX5" fmla="*/ 3944937 w 4216400"/>
              <a:gd name="connsiteY5" fmla="*/ 2103438 h 2923037"/>
              <a:gd name="connsiteX6" fmla="*/ 3797300 w 4216400"/>
              <a:gd name="connsiteY6" fmla="*/ 2403475 h 2923037"/>
              <a:gd name="connsiteX7" fmla="*/ 3535362 w 4216400"/>
              <a:gd name="connsiteY7" fmla="*/ 2393951 h 2923037"/>
              <a:gd name="connsiteX8" fmla="*/ 3435350 w 4216400"/>
              <a:gd name="connsiteY8" fmla="*/ 2432050 h 2923037"/>
              <a:gd name="connsiteX9" fmla="*/ 3030537 w 4216400"/>
              <a:gd name="connsiteY9" fmla="*/ 2317750 h 2923037"/>
              <a:gd name="connsiteX10" fmla="*/ 2930526 w 4216400"/>
              <a:gd name="connsiteY10" fmla="*/ 2408238 h 2923037"/>
              <a:gd name="connsiteX11" fmla="*/ 2720975 w 4216400"/>
              <a:gd name="connsiteY11" fmla="*/ 2432050 h 2923037"/>
              <a:gd name="connsiteX12" fmla="*/ 2654300 w 4216400"/>
              <a:gd name="connsiteY12" fmla="*/ 2322512 h 2923037"/>
              <a:gd name="connsiteX13" fmla="*/ 2478087 w 4216400"/>
              <a:gd name="connsiteY13" fmla="*/ 2474913 h 2923037"/>
              <a:gd name="connsiteX14" fmla="*/ 2225676 w 4216400"/>
              <a:gd name="connsiteY14" fmla="*/ 2293938 h 2923037"/>
              <a:gd name="connsiteX15" fmla="*/ 2163762 w 4216400"/>
              <a:gd name="connsiteY15" fmla="*/ 2365375 h 2923037"/>
              <a:gd name="connsiteX16" fmla="*/ 1997075 w 4216400"/>
              <a:gd name="connsiteY16" fmla="*/ 2436813 h 2923037"/>
              <a:gd name="connsiteX17" fmla="*/ 1787526 w 4216400"/>
              <a:gd name="connsiteY17" fmla="*/ 2374900 h 2923037"/>
              <a:gd name="connsiteX18" fmla="*/ 1663701 w 4216400"/>
              <a:gd name="connsiteY18" fmla="*/ 2422525 h 2923037"/>
              <a:gd name="connsiteX19" fmla="*/ 1577976 w 4216400"/>
              <a:gd name="connsiteY19" fmla="*/ 2527300 h 2923037"/>
              <a:gd name="connsiteX20" fmla="*/ 1387475 w 4216400"/>
              <a:gd name="connsiteY20" fmla="*/ 2532063 h 2923037"/>
              <a:gd name="connsiteX21" fmla="*/ 1049338 w 4216400"/>
              <a:gd name="connsiteY21" fmla="*/ 2803525 h 2923037"/>
              <a:gd name="connsiteX22" fmla="*/ 596900 w 4216400"/>
              <a:gd name="connsiteY22" fmla="*/ 2813051 h 2923037"/>
              <a:gd name="connsiteX23" fmla="*/ 358775 w 4216400"/>
              <a:gd name="connsiteY23" fmla="*/ 2870201 h 2923037"/>
              <a:gd name="connsiteX24" fmla="*/ 206375 w 4216400"/>
              <a:gd name="connsiteY24" fmla="*/ 2817812 h 2923037"/>
              <a:gd name="connsiteX25" fmla="*/ 158750 w 4216400"/>
              <a:gd name="connsiteY25" fmla="*/ 2879725 h 2923037"/>
              <a:gd name="connsiteX26" fmla="*/ 0 w 4216400"/>
              <a:gd name="connsiteY26" fmla="*/ 2923037 h 2923037"/>
              <a:gd name="connsiteX27" fmla="*/ 0 w 4216400"/>
              <a:gd name="connsiteY2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168775 w 4216400"/>
              <a:gd name="connsiteY3" fmla="*/ 2003425 h 2923037"/>
              <a:gd name="connsiteX4" fmla="*/ 4083050 w 4216400"/>
              <a:gd name="connsiteY4" fmla="*/ 2079625 h 2923037"/>
              <a:gd name="connsiteX5" fmla="*/ 3944937 w 4216400"/>
              <a:gd name="connsiteY5" fmla="*/ 2103438 h 2923037"/>
              <a:gd name="connsiteX6" fmla="*/ 3797300 w 4216400"/>
              <a:gd name="connsiteY6" fmla="*/ 2403475 h 2923037"/>
              <a:gd name="connsiteX7" fmla="*/ 3535362 w 4216400"/>
              <a:gd name="connsiteY7" fmla="*/ 2393951 h 2923037"/>
              <a:gd name="connsiteX8" fmla="*/ 3435350 w 4216400"/>
              <a:gd name="connsiteY8" fmla="*/ 2432050 h 2923037"/>
              <a:gd name="connsiteX9" fmla="*/ 3030537 w 4216400"/>
              <a:gd name="connsiteY9" fmla="*/ 2317750 h 2923037"/>
              <a:gd name="connsiteX10" fmla="*/ 2930526 w 4216400"/>
              <a:gd name="connsiteY10" fmla="*/ 2408238 h 2923037"/>
              <a:gd name="connsiteX11" fmla="*/ 2720975 w 4216400"/>
              <a:gd name="connsiteY11" fmla="*/ 2432050 h 2923037"/>
              <a:gd name="connsiteX12" fmla="*/ 2654300 w 4216400"/>
              <a:gd name="connsiteY12" fmla="*/ 2322512 h 2923037"/>
              <a:gd name="connsiteX13" fmla="*/ 2478087 w 4216400"/>
              <a:gd name="connsiteY13" fmla="*/ 2474913 h 2923037"/>
              <a:gd name="connsiteX14" fmla="*/ 2225676 w 4216400"/>
              <a:gd name="connsiteY14" fmla="*/ 2293938 h 2923037"/>
              <a:gd name="connsiteX15" fmla="*/ 2163762 w 4216400"/>
              <a:gd name="connsiteY15" fmla="*/ 2365375 h 2923037"/>
              <a:gd name="connsiteX16" fmla="*/ 1997075 w 4216400"/>
              <a:gd name="connsiteY16" fmla="*/ 2436813 h 2923037"/>
              <a:gd name="connsiteX17" fmla="*/ 1787526 w 4216400"/>
              <a:gd name="connsiteY17" fmla="*/ 2374900 h 2923037"/>
              <a:gd name="connsiteX18" fmla="*/ 1663701 w 4216400"/>
              <a:gd name="connsiteY18" fmla="*/ 2422525 h 2923037"/>
              <a:gd name="connsiteX19" fmla="*/ 1577976 w 4216400"/>
              <a:gd name="connsiteY19" fmla="*/ 2527300 h 2923037"/>
              <a:gd name="connsiteX20" fmla="*/ 1387475 w 4216400"/>
              <a:gd name="connsiteY20" fmla="*/ 2532063 h 2923037"/>
              <a:gd name="connsiteX21" fmla="*/ 1049338 w 4216400"/>
              <a:gd name="connsiteY21" fmla="*/ 2803525 h 2923037"/>
              <a:gd name="connsiteX22" fmla="*/ 596900 w 4216400"/>
              <a:gd name="connsiteY22" fmla="*/ 2813051 h 2923037"/>
              <a:gd name="connsiteX23" fmla="*/ 358775 w 4216400"/>
              <a:gd name="connsiteY23" fmla="*/ 2870201 h 2923037"/>
              <a:gd name="connsiteX24" fmla="*/ 206375 w 4216400"/>
              <a:gd name="connsiteY24" fmla="*/ 2817812 h 2923037"/>
              <a:gd name="connsiteX25" fmla="*/ 158750 w 4216400"/>
              <a:gd name="connsiteY25" fmla="*/ 2879725 h 2923037"/>
              <a:gd name="connsiteX26" fmla="*/ 0 w 4216400"/>
              <a:gd name="connsiteY26" fmla="*/ 2923037 h 2923037"/>
              <a:gd name="connsiteX27" fmla="*/ 0 w 4216400"/>
              <a:gd name="connsiteY2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1980062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6400" h="2923037">
                <a:moveTo>
                  <a:pt x="0" y="0"/>
                </a:moveTo>
                <a:lnTo>
                  <a:pt x="4216400" y="0"/>
                </a:lnTo>
                <a:lnTo>
                  <a:pt x="4216400" y="1980062"/>
                </a:lnTo>
                <a:lnTo>
                  <a:pt x="4083050" y="2079625"/>
                </a:lnTo>
                <a:lnTo>
                  <a:pt x="3944937" y="2103438"/>
                </a:lnTo>
                <a:lnTo>
                  <a:pt x="3797300" y="2403475"/>
                </a:lnTo>
                <a:lnTo>
                  <a:pt x="3535362" y="2393951"/>
                </a:lnTo>
                <a:lnTo>
                  <a:pt x="3435350" y="2432050"/>
                </a:lnTo>
                <a:lnTo>
                  <a:pt x="3030537" y="2317750"/>
                </a:lnTo>
                <a:lnTo>
                  <a:pt x="2930526" y="2408238"/>
                </a:lnTo>
                <a:lnTo>
                  <a:pt x="2720975" y="2432050"/>
                </a:lnTo>
                <a:lnTo>
                  <a:pt x="2654300" y="2322512"/>
                </a:lnTo>
                <a:lnTo>
                  <a:pt x="2478087" y="2474913"/>
                </a:lnTo>
                <a:lnTo>
                  <a:pt x="2225676" y="2293938"/>
                </a:lnTo>
                <a:lnTo>
                  <a:pt x="2163762" y="2365375"/>
                </a:lnTo>
                <a:lnTo>
                  <a:pt x="1997075" y="2436813"/>
                </a:lnTo>
                <a:lnTo>
                  <a:pt x="1787526" y="2374900"/>
                </a:lnTo>
                <a:lnTo>
                  <a:pt x="1663701" y="2422525"/>
                </a:lnTo>
                <a:lnTo>
                  <a:pt x="1577976" y="2527300"/>
                </a:lnTo>
                <a:lnTo>
                  <a:pt x="1387475" y="2532063"/>
                </a:lnTo>
                <a:lnTo>
                  <a:pt x="1049338" y="2803525"/>
                </a:lnTo>
                <a:lnTo>
                  <a:pt x="596900" y="2813051"/>
                </a:lnTo>
                <a:lnTo>
                  <a:pt x="358775" y="2870201"/>
                </a:lnTo>
                <a:lnTo>
                  <a:pt x="206375" y="2817812"/>
                </a:lnTo>
                <a:lnTo>
                  <a:pt x="158750" y="2879725"/>
                </a:lnTo>
                <a:lnTo>
                  <a:pt x="0" y="2923037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AA19F-8929-43BE-AEFA-E42A92F971A9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Gerader Verbinder 6"/>
          <p:cNvCxnSpPr/>
          <p:nvPr/>
        </p:nvCxnSpPr>
        <p:spPr>
          <a:xfrm>
            <a:off x="6096000" y="1620334"/>
            <a:ext cx="0" cy="4192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Bildplatzhalter 11"/>
          <p:cNvSpPr>
            <a:spLocks noGrp="1"/>
          </p:cNvSpPr>
          <p:nvPr>
            <p:ph type="pic" sz="quarter" idx="20" hasCustomPrompt="1"/>
          </p:nvPr>
        </p:nvSpPr>
        <p:spPr>
          <a:xfrm>
            <a:off x="6214534" y="2289909"/>
            <a:ext cx="5602817" cy="2923037"/>
          </a:xfrm>
          <a:custGeom>
            <a:avLst/>
            <a:gdLst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0 w 4216400"/>
              <a:gd name="connsiteY3" fmla="*/ 2923037 h 2923037"/>
              <a:gd name="connsiteX4" fmla="*/ 0 w 4216400"/>
              <a:gd name="connsiteY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9225 w 4216400"/>
              <a:gd name="connsiteY3" fmla="*/ 2922588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9225 w 4216400"/>
              <a:gd name="connsiteY3" fmla="*/ 2922588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8750 w 4216400"/>
              <a:gd name="connsiteY3" fmla="*/ 2879725 h 2923037"/>
              <a:gd name="connsiteX4" fmla="*/ 0 w 4216400"/>
              <a:gd name="connsiteY4" fmla="*/ 2923037 h 2923037"/>
              <a:gd name="connsiteX5" fmla="*/ 0 w 4216400"/>
              <a:gd name="connsiteY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4475 w 4216400"/>
              <a:gd name="connsiteY3" fmla="*/ 2879725 h 2923037"/>
              <a:gd name="connsiteX4" fmla="*/ 158750 w 4216400"/>
              <a:gd name="connsiteY4" fmla="*/ 2879725 h 2923037"/>
              <a:gd name="connsiteX5" fmla="*/ 0 w 4216400"/>
              <a:gd name="connsiteY5" fmla="*/ 2923037 h 2923037"/>
              <a:gd name="connsiteX6" fmla="*/ 0 w 4216400"/>
              <a:gd name="connsiteY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06375 w 4216400"/>
              <a:gd name="connsiteY3" fmla="*/ 2817812 h 2923037"/>
              <a:gd name="connsiteX4" fmla="*/ 158750 w 4216400"/>
              <a:gd name="connsiteY4" fmla="*/ 2879725 h 2923037"/>
              <a:gd name="connsiteX5" fmla="*/ 0 w 4216400"/>
              <a:gd name="connsiteY5" fmla="*/ 2923037 h 2923037"/>
              <a:gd name="connsiteX6" fmla="*/ 0 w 4216400"/>
              <a:gd name="connsiteY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8775 w 4216400"/>
              <a:gd name="connsiteY3" fmla="*/ 2817813 h 2923037"/>
              <a:gd name="connsiteX4" fmla="*/ 206375 w 4216400"/>
              <a:gd name="connsiteY4" fmla="*/ 2817812 h 2923037"/>
              <a:gd name="connsiteX5" fmla="*/ 158750 w 4216400"/>
              <a:gd name="connsiteY5" fmla="*/ 2879725 h 2923037"/>
              <a:gd name="connsiteX6" fmla="*/ 0 w 4216400"/>
              <a:gd name="connsiteY6" fmla="*/ 2923037 h 2923037"/>
              <a:gd name="connsiteX7" fmla="*/ 0 w 4216400"/>
              <a:gd name="connsiteY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8775 w 4216400"/>
              <a:gd name="connsiteY3" fmla="*/ 2870201 h 2923037"/>
              <a:gd name="connsiteX4" fmla="*/ 206375 w 4216400"/>
              <a:gd name="connsiteY4" fmla="*/ 2817812 h 2923037"/>
              <a:gd name="connsiteX5" fmla="*/ 158750 w 4216400"/>
              <a:gd name="connsiteY5" fmla="*/ 2879725 h 2923037"/>
              <a:gd name="connsiteX6" fmla="*/ 0 w 4216400"/>
              <a:gd name="connsiteY6" fmla="*/ 2923037 h 2923037"/>
              <a:gd name="connsiteX7" fmla="*/ 0 w 4216400"/>
              <a:gd name="connsiteY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606425 w 4216400"/>
              <a:gd name="connsiteY3" fmla="*/ 2874963 h 2923037"/>
              <a:gd name="connsiteX4" fmla="*/ 358775 w 4216400"/>
              <a:gd name="connsiteY4" fmla="*/ 2870201 h 2923037"/>
              <a:gd name="connsiteX5" fmla="*/ 206375 w 4216400"/>
              <a:gd name="connsiteY5" fmla="*/ 2817812 h 2923037"/>
              <a:gd name="connsiteX6" fmla="*/ 158750 w 4216400"/>
              <a:gd name="connsiteY6" fmla="*/ 2879725 h 2923037"/>
              <a:gd name="connsiteX7" fmla="*/ 0 w 4216400"/>
              <a:gd name="connsiteY7" fmla="*/ 2923037 h 2923037"/>
              <a:gd name="connsiteX8" fmla="*/ 0 w 4216400"/>
              <a:gd name="connsiteY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596900 w 4216400"/>
              <a:gd name="connsiteY3" fmla="*/ 2813051 h 2923037"/>
              <a:gd name="connsiteX4" fmla="*/ 358775 w 4216400"/>
              <a:gd name="connsiteY4" fmla="*/ 2870201 h 2923037"/>
              <a:gd name="connsiteX5" fmla="*/ 206375 w 4216400"/>
              <a:gd name="connsiteY5" fmla="*/ 2817812 h 2923037"/>
              <a:gd name="connsiteX6" fmla="*/ 158750 w 4216400"/>
              <a:gd name="connsiteY6" fmla="*/ 2879725 h 2923037"/>
              <a:gd name="connsiteX7" fmla="*/ 0 w 4216400"/>
              <a:gd name="connsiteY7" fmla="*/ 2923037 h 2923037"/>
              <a:gd name="connsiteX8" fmla="*/ 0 w 4216400"/>
              <a:gd name="connsiteY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073150 w 4216400"/>
              <a:gd name="connsiteY3" fmla="*/ 2827338 h 2923037"/>
              <a:gd name="connsiteX4" fmla="*/ 596900 w 4216400"/>
              <a:gd name="connsiteY4" fmla="*/ 2813051 h 2923037"/>
              <a:gd name="connsiteX5" fmla="*/ 358775 w 4216400"/>
              <a:gd name="connsiteY5" fmla="*/ 2870201 h 2923037"/>
              <a:gd name="connsiteX6" fmla="*/ 206375 w 4216400"/>
              <a:gd name="connsiteY6" fmla="*/ 2817812 h 2923037"/>
              <a:gd name="connsiteX7" fmla="*/ 158750 w 4216400"/>
              <a:gd name="connsiteY7" fmla="*/ 2879725 h 2923037"/>
              <a:gd name="connsiteX8" fmla="*/ 0 w 4216400"/>
              <a:gd name="connsiteY8" fmla="*/ 2923037 h 2923037"/>
              <a:gd name="connsiteX9" fmla="*/ 0 w 4216400"/>
              <a:gd name="connsiteY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049338 w 4216400"/>
              <a:gd name="connsiteY3" fmla="*/ 2803525 h 2923037"/>
              <a:gd name="connsiteX4" fmla="*/ 596900 w 4216400"/>
              <a:gd name="connsiteY4" fmla="*/ 2813051 h 2923037"/>
              <a:gd name="connsiteX5" fmla="*/ 358775 w 4216400"/>
              <a:gd name="connsiteY5" fmla="*/ 2870201 h 2923037"/>
              <a:gd name="connsiteX6" fmla="*/ 206375 w 4216400"/>
              <a:gd name="connsiteY6" fmla="*/ 2817812 h 2923037"/>
              <a:gd name="connsiteX7" fmla="*/ 158750 w 4216400"/>
              <a:gd name="connsiteY7" fmla="*/ 2879725 h 2923037"/>
              <a:gd name="connsiteX8" fmla="*/ 0 w 4216400"/>
              <a:gd name="connsiteY8" fmla="*/ 2923037 h 2923037"/>
              <a:gd name="connsiteX9" fmla="*/ 0 w 4216400"/>
              <a:gd name="connsiteY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425575 w 4216400"/>
              <a:gd name="connsiteY3" fmla="*/ 2817813 h 2923037"/>
              <a:gd name="connsiteX4" fmla="*/ 1049338 w 4216400"/>
              <a:gd name="connsiteY4" fmla="*/ 2803525 h 2923037"/>
              <a:gd name="connsiteX5" fmla="*/ 596900 w 4216400"/>
              <a:gd name="connsiteY5" fmla="*/ 2813051 h 2923037"/>
              <a:gd name="connsiteX6" fmla="*/ 358775 w 4216400"/>
              <a:gd name="connsiteY6" fmla="*/ 2870201 h 2923037"/>
              <a:gd name="connsiteX7" fmla="*/ 206375 w 4216400"/>
              <a:gd name="connsiteY7" fmla="*/ 2817812 h 2923037"/>
              <a:gd name="connsiteX8" fmla="*/ 158750 w 4216400"/>
              <a:gd name="connsiteY8" fmla="*/ 2879725 h 2923037"/>
              <a:gd name="connsiteX9" fmla="*/ 0 w 4216400"/>
              <a:gd name="connsiteY9" fmla="*/ 2923037 h 2923037"/>
              <a:gd name="connsiteX10" fmla="*/ 0 w 4216400"/>
              <a:gd name="connsiteY1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387475 w 4216400"/>
              <a:gd name="connsiteY3" fmla="*/ 2532063 h 2923037"/>
              <a:gd name="connsiteX4" fmla="*/ 1049338 w 4216400"/>
              <a:gd name="connsiteY4" fmla="*/ 2803525 h 2923037"/>
              <a:gd name="connsiteX5" fmla="*/ 596900 w 4216400"/>
              <a:gd name="connsiteY5" fmla="*/ 2813051 h 2923037"/>
              <a:gd name="connsiteX6" fmla="*/ 358775 w 4216400"/>
              <a:gd name="connsiteY6" fmla="*/ 2870201 h 2923037"/>
              <a:gd name="connsiteX7" fmla="*/ 206375 w 4216400"/>
              <a:gd name="connsiteY7" fmla="*/ 2817812 h 2923037"/>
              <a:gd name="connsiteX8" fmla="*/ 158750 w 4216400"/>
              <a:gd name="connsiteY8" fmla="*/ 2879725 h 2923037"/>
              <a:gd name="connsiteX9" fmla="*/ 0 w 4216400"/>
              <a:gd name="connsiteY9" fmla="*/ 2923037 h 2923037"/>
              <a:gd name="connsiteX10" fmla="*/ 0 w 4216400"/>
              <a:gd name="connsiteY1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82738 w 4216400"/>
              <a:gd name="connsiteY3" fmla="*/ 2555875 h 2923037"/>
              <a:gd name="connsiteX4" fmla="*/ 1387475 w 4216400"/>
              <a:gd name="connsiteY4" fmla="*/ 2532063 h 2923037"/>
              <a:gd name="connsiteX5" fmla="*/ 1049338 w 4216400"/>
              <a:gd name="connsiteY5" fmla="*/ 2803525 h 2923037"/>
              <a:gd name="connsiteX6" fmla="*/ 596900 w 4216400"/>
              <a:gd name="connsiteY6" fmla="*/ 2813051 h 2923037"/>
              <a:gd name="connsiteX7" fmla="*/ 358775 w 4216400"/>
              <a:gd name="connsiteY7" fmla="*/ 2870201 h 2923037"/>
              <a:gd name="connsiteX8" fmla="*/ 206375 w 4216400"/>
              <a:gd name="connsiteY8" fmla="*/ 2817812 h 2923037"/>
              <a:gd name="connsiteX9" fmla="*/ 158750 w 4216400"/>
              <a:gd name="connsiteY9" fmla="*/ 2879725 h 2923037"/>
              <a:gd name="connsiteX10" fmla="*/ 0 w 4216400"/>
              <a:gd name="connsiteY10" fmla="*/ 2923037 h 2923037"/>
              <a:gd name="connsiteX11" fmla="*/ 0 w 4216400"/>
              <a:gd name="connsiteY1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577976 w 4216400"/>
              <a:gd name="connsiteY3" fmla="*/ 2527300 h 2923037"/>
              <a:gd name="connsiteX4" fmla="*/ 1387475 w 4216400"/>
              <a:gd name="connsiteY4" fmla="*/ 2532063 h 2923037"/>
              <a:gd name="connsiteX5" fmla="*/ 1049338 w 4216400"/>
              <a:gd name="connsiteY5" fmla="*/ 2803525 h 2923037"/>
              <a:gd name="connsiteX6" fmla="*/ 596900 w 4216400"/>
              <a:gd name="connsiteY6" fmla="*/ 2813051 h 2923037"/>
              <a:gd name="connsiteX7" fmla="*/ 358775 w 4216400"/>
              <a:gd name="connsiteY7" fmla="*/ 2870201 h 2923037"/>
              <a:gd name="connsiteX8" fmla="*/ 206375 w 4216400"/>
              <a:gd name="connsiteY8" fmla="*/ 2817812 h 2923037"/>
              <a:gd name="connsiteX9" fmla="*/ 158750 w 4216400"/>
              <a:gd name="connsiteY9" fmla="*/ 2879725 h 2923037"/>
              <a:gd name="connsiteX10" fmla="*/ 0 w 4216400"/>
              <a:gd name="connsiteY10" fmla="*/ 2923037 h 2923037"/>
              <a:gd name="connsiteX11" fmla="*/ 0 w 4216400"/>
              <a:gd name="connsiteY1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697038 w 4216400"/>
              <a:gd name="connsiteY3" fmla="*/ 2546350 h 2923037"/>
              <a:gd name="connsiteX4" fmla="*/ 1577976 w 4216400"/>
              <a:gd name="connsiteY4" fmla="*/ 2527300 h 2923037"/>
              <a:gd name="connsiteX5" fmla="*/ 1387475 w 4216400"/>
              <a:gd name="connsiteY5" fmla="*/ 2532063 h 2923037"/>
              <a:gd name="connsiteX6" fmla="*/ 1049338 w 4216400"/>
              <a:gd name="connsiteY6" fmla="*/ 2803525 h 2923037"/>
              <a:gd name="connsiteX7" fmla="*/ 596900 w 4216400"/>
              <a:gd name="connsiteY7" fmla="*/ 2813051 h 2923037"/>
              <a:gd name="connsiteX8" fmla="*/ 358775 w 4216400"/>
              <a:gd name="connsiteY8" fmla="*/ 2870201 h 2923037"/>
              <a:gd name="connsiteX9" fmla="*/ 206375 w 4216400"/>
              <a:gd name="connsiteY9" fmla="*/ 2817812 h 2923037"/>
              <a:gd name="connsiteX10" fmla="*/ 158750 w 4216400"/>
              <a:gd name="connsiteY10" fmla="*/ 2879725 h 2923037"/>
              <a:gd name="connsiteX11" fmla="*/ 0 w 4216400"/>
              <a:gd name="connsiteY11" fmla="*/ 2923037 h 2923037"/>
              <a:gd name="connsiteX12" fmla="*/ 0 w 4216400"/>
              <a:gd name="connsiteY1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663701 w 4216400"/>
              <a:gd name="connsiteY3" fmla="*/ 2422525 h 2923037"/>
              <a:gd name="connsiteX4" fmla="*/ 1577976 w 4216400"/>
              <a:gd name="connsiteY4" fmla="*/ 2527300 h 2923037"/>
              <a:gd name="connsiteX5" fmla="*/ 1387475 w 4216400"/>
              <a:gd name="connsiteY5" fmla="*/ 2532063 h 2923037"/>
              <a:gd name="connsiteX6" fmla="*/ 1049338 w 4216400"/>
              <a:gd name="connsiteY6" fmla="*/ 2803525 h 2923037"/>
              <a:gd name="connsiteX7" fmla="*/ 596900 w 4216400"/>
              <a:gd name="connsiteY7" fmla="*/ 2813051 h 2923037"/>
              <a:gd name="connsiteX8" fmla="*/ 358775 w 4216400"/>
              <a:gd name="connsiteY8" fmla="*/ 2870201 h 2923037"/>
              <a:gd name="connsiteX9" fmla="*/ 206375 w 4216400"/>
              <a:gd name="connsiteY9" fmla="*/ 2817812 h 2923037"/>
              <a:gd name="connsiteX10" fmla="*/ 158750 w 4216400"/>
              <a:gd name="connsiteY10" fmla="*/ 2879725 h 2923037"/>
              <a:gd name="connsiteX11" fmla="*/ 0 w 4216400"/>
              <a:gd name="connsiteY11" fmla="*/ 2923037 h 2923037"/>
              <a:gd name="connsiteX12" fmla="*/ 0 w 4216400"/>
              <a:gd name="connsiteY1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792288 w 4216400"/>
              <a:gd name="connsiteY3" fmla="*/ 2446338 h 2923037"/>
              <a:gd name="connsiteX4" fmla="*/ 1663701 w 4216400"/>
              <a:gd name="connsiteY4" fmla="*/ 2422525 h 2923037"/>
              <a:gd name="connsiteX5" fmla="*/ 1577976 w 4216400"/>
              <a:gd name="connsiteY5" fmla="*/ 2527300 h 2923037"/>
              <a:gd name="connsiteX6" fmla="*/ 1387475 w 4216400"/>
              <a:gd name="connsiteY6" fmla="*/ 2532063 h 2923037"/>
              <a:gd name="connsiteX7" fmla="*/ 1049338 w 4216400"/>
              <a:gd name="connsiteY7" fmla="*/ 2803525 h 2923037"/>
              <a:gd name="connsiteX8" fmla="*/ 596900 w 4216400"/>
              <a:gd name="connsiteY8" fmla="*/ 2813051 h 2923037"/>
              <a:gd name="connsiteX9" fmla="*/ 358775 w 4216400"/>
              <a:gd name="connsiteY9" fmla="*/ 2870201 h 2923037"/>
              <a:gd name="connsiteX10" fmla="*/ 206375 w 4216400"/>
              <a:gd name="connsiteY10" fmla="*/ 2817812 h 2923037"/>
              <a:gd name="connsiteX11" fmla="*/ 158750 w 4216400"/>
              <a:gd name="connsiteY11" fmla="*/ 2879725 h 2923037"/>
              <a:gd name="connsiteX12" fmla="*/ 0 w 4216400"/>
              <a:gd name="connsiteY12" fmla="*/ 2923037 h 2923037"/>
              <a:gd name="connsiteX13" fmla="*/ 0 w 4216400"/>
              <a:gd name="connsiteY1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787526 w 4216400"/>
              <a:gd name="connsiteY3" fmla="*/ 2374900 h 2923037"/>
              <a:gd name="connsiteX4" fmla="*/ 1663701 w 4216400"/>
              <a:gd name="connsiteY4" fmla="*/ 2422525 h 2923037"/>
              <a:gd name="connsiteX5" fmla="*/ 1577976 w 4216400"/>
              <a:gd name="connsiteY5" fmla="*/ 2527300 h 2923037"/>
              <a:gd name="connsiteX6" fmla="*/ 1387475 w 4216400"/>
              <a:gd name="connsiteY6" fmla="*/ 2532063 h 2923037"/>
              <a:gd name="connsiteX7" fmla="*/ 1049338 w 4216400"/>
              <a:gd name="connsiteY7" fmla="*/ 2803525 h 2923037"/>
              <a:gd name="connsiteX8" fmla="*/ 596900 w 4216400"/>
              <a:gd name="connsiteY8" fmla="*/ 2813051 h 2923037"/>
              <a:gd name="connsiteX9" fmla="*/ 358775 w 4216400"/>
              <a:gd name="connsiteY9" fmla="*/ 2870201 h 2923037"/>
              <a:gd name="connsiteX10" fmla="*/ 206375 w 4216400"/>
              <a:gd name="connsiteY10" fmla="*/ 2817812 h 2923037"/>
              <a:gd name="connsiteX11" fmla="*/ 158750 w 4216400"/>
              <a:gd name="connsiteY11" fmla="*/ 2879725 h 2923037"/>
              <a:gd name="connsiteX12" fmla="*/ 0 w 4216400"/>
              <a:gd name="connsiteY12" fmla="*/ 2923037 h 2923037"/>
              <a:gd name="connsiteX13" fmla="*/ 0 w 4216400"/>
              <a:gd name="connsiteY1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006600 w 4216400"/>
              <a:gd name="connsiteY3" fmla="*/ 2427288 h 2923037"/>
              <a:gd name="connsiteX4" fmla="*/ 1787526 w 4216400"/>
              <a:gd name="connsiteY4" fmla="*/ 2374900 h 2923037"/>
              <a:gd name="connsiteX5" fmla="*/ 1663701 w 4216400"/>
              <a:gd name="connsiteY5" fmla="*/ 2422525 h 2923037"/>
              <a:gd name="connsiteX6" fmla="*/ 1577976 w 4216400"/>
              <a:gd name="connsiteY6" fmla="*/ 2527300 h 2923037"/>
              <a:gd name="connsiteX7" fmla="*/ 1387475 w 4216400"/>
              <a:gd name="connsiteY7" fmla="*/ 2532063 h 2923037"/>
              <a:gd name="connsiteX8" fmla="*/ 1049338 w 4216400"/>
              <a:gd name="connsiteY8" fmla="*/ 2803525 h 2923037"/>
              <a:gd name="connsiteX9" fmla="*/ 596900 w 4216400"/>
              <a:gd name="connsiteY9" fmla="*/ 2813051 h 2923037"/>
              <a:gd name="connsiteX10" fmla="*/ 358775 w 4216400"/>
              <a:gd name="connsiteY10" fmla="*/ 2870201 h 2923037"/>
              <a:gd name="connsiteX11" fmla="*/ 206375 w 4216400"/>
              <a:gd name="connsiteY11" fmla="*/ 2817812 h 2923037"/>
              <a:gd name="connsiteX12" fmla="*/ 158750 w 4216400"/>
              <a:gd name="connsiteY12" fmla="*/ 2879725 h 2923037"/>
              <a:gd name="connsiteX13" fmla="*/ 0 w 4216400"/>
              <a:gd name="connsiteY13" fmla="*/ 2923037 h 2923037"/>
              <a:gd name="connsiteX14" fmla="*/ 0 w 4216400"/>
              <a:gd name="connsiteY1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1997075 w 4216400"/>
              <a:gd name="connsiteY3" fmla="*/ 2436813 h 2923037"/>
              <a:gd name="connsiteX4" fmla="*/ 1787526 w 4216400"/>
              <a:gd name="connsiteY4" fmla="*/ 2374900 h 2923037"/>
              <a:gd name="connsiteX5" fmla="*/ 1663701 w 4216400"/>
              <a:gd name="connsiteY5" fmla="*/ 2422525 h 2923037"/>
              <a:gd name="connsiteX6" fmla="*/ 1577976 w 4216400"/>
              <a:gd name="connsiteY6" fmla="*/ 2527300 h 2923037"/>
              <a:gd name="connsiteX7" fmla="*/ 1387475 w 4216400"/>
              <a:gd name="connsiteY7" fmla="*/ 2532063 h 2923037"/>
              <a:gd name="connsiteX8" fmla="*/ 1049338 w 4216400"/>
              <a:gd name="connsiteY8" fmla="*/ 2803525 h 2923037"/>
              <a:gd name="connsiteX9" fmla="*/ 596900 w 4216400"/>
              <a:gd name="connsiteY9" fmla="*/ 2813051 h 2923037"/>
              <a:gd name="connsiteX10" fmla="*/ 358775 w 4216400"/>
              <a:gd name="connsiteY10" fmla="*/ 2870201 h 2923037"/>
              <a:gd name="connsiteX11" fmla="*/ 206375 w 4216400"/>
              <a:gd name="connsiteY11" fmla="*/ 2817812 h 2923037"/>
              <a:gd name="connsiteX12" fmla="*/ 158750 w 4216400"/>
              <a:gd name="connsiteY12" fmla="*/ 2879725 h 2923037"/>
              <a:gd name="connsiteX13" fmla="*/ 0 w 4216400"/>
              <a:gd name="connsiteY13" fmla="*/ 2923037 h 2923037"/>
              <a:gd name="connsiteX14" fmla="*/ 0 w 4216400"/>
              <a:gd name="connsiteY1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168525 w 4216400"/>
              <a:gd name="connsiteY3" fmla="*/ 2474913 h 2923037"/>
              <a:gd name="connsiteX4" fmla="*/ 1997075 w 4216400"/>
              <a:gd name="connsiteY4" fmla="*/ 2436813 h 2923037"/>
              <a:gd name="connsiteX5" fmla="*/ 1787526 w 4216400"/>
              <a:gd name="connsiteY5" fmla="*/ 2374900 h 2923037"/>
              <a:gd name="connsiteX6" fmla="*/ 1663701 w 4216400"/>
              <a:gd name="connsiteY6" fmla="*/ 2422525 h 2923037"/>
              <a:gd name="connsiteX7" fmla="*/ 1577976 w 4216400"/>
              <a:gd name="connsiteY7" fmla="*/ 2527300 h 2923037"/>
              <a:gd name="connsiteX8" fmla="*/ 1387475 w 4216400"/>
              <a:gd name="connsiteY8" fmla="*/ 2532063 h 2923037"/>
              <a:gd name="connsiteX9" fmla="*/ 1049338 w 4216400"/>
              <a:gd name="connsiteY9" fmla="*/ 2803525 h 2923037"/>
              <a:gd name="connsiteX10" fmla="*/ 596900 w 4216400"/>
              <a:gd name="connsiteY10" fmla="*/ 2813051 h 2923037"/>
              <a:gd name="connsiteX11" fmla="*/ 358775 w 4216400"/>
              <a:gd name="connsiteY11" fmla="*/ 2870201 h 2923037"/>
              <a:gd name="connsiteX12" fmla="*/ 206375 w 4216400"/>
              <a:gd name="connsiteY12" fmla="*/ 2817812 h 2923037"/>
              <a:gd name="connsiteX13" fmla="*/ 158750 w 4216400"/>
              <a:gd name="connsiteY13" fmla="*/ 2879725 h 2923037"/>
              <a:gd name="connsiteX14" fmla="*/ 0 w 4216400"/>
              <a:gd name="connsiteY14" fmla="*/ 2923037 h 2923037"/>
              <a:gd name="connsiteX15" fmla="*/ 0 w 4216400"/>
              <a:gd name="connsiteY1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163762 w 4216400"/>
              <a:gd name="connsiteY3" fmla="*/ 2365375 h 2923037"/>
              <a:gd name="connsiteX4" fmla="*/ 1997075 w 4216400"/>
              <a:gd name="connsiteY4" fmla="*/ 2436813 h 2923037"/>
              <a:gd name="connsiteX5" fmla="*/ 1787526 w 4216400"/>
              <a:gd name="connsiteY5" fmla="*/ 2374900 h 2923037"/>
              <a:gd name="connsiteX6" fmla="*/ 1663701 w 4216400"/>
              <a:gd name="connsiteY6" fmla="*/ 2422525 h 2923037"/>
              <a:gd name="connsiteX7" fmla="*/ 1577976 w 4216400"/>
              <a:gd name="connsiteY7" fmla="*/ 2527300 h 2923037"/>
              <a:gd name="connsiteX8" fmla="*/ 1387475 w 4216400"/>
              <a:gd name="connsiteY8" fmla="*/ 2532063 h 2923037"/>
              <a:gd name="connsiteX9" fmla="*/ 1049338 w 4216400"/>
              <a:gd name="connsiteY9" fmla="*/ 2803525 h 2923037"/>
              <a:gd name="connsiteX10" fmla="*/ 596900 w 4216400"/>
              <a:gd name="connsiteY10" fmla="*/ 2813051 h 2923037"/>
              <a:gd name="connsiteX11" fmla="*/ 358775 w 4216400"/>
              <a:gd name="connsiteY11" fmla="*/ 2870201 h 2923037"/>
              <a:gd name="connsiteX12" fmla="*/ 206375 w 4216400"/>
              <a:gd name="connsiteY12" fmla="*/ 2817812 h 2923037"/>
              <a:gd name="connsiteX13" fmla="*/ 158750 w 4216400"/>
              <a:gd name="connsiteY13" fmla="*/ 2879725 h 2923037"/>
              <a:gd name="connsiteX14" fmla="*/ 0 w 4216400"/>
              <a:gd name="connsiteY14" fmla="*/ 2923037 h 2923037"/>
              <a:gd name="connsiteX15" fmla="*/ 0 w 4216400"/>
              <a:gd name="connsiteY1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249488 w 4216400"/>
              <a:gd name="connsiteY3" fmla="*/ 2389188 h 2923037"/>
              <a:gd name="connsiteX4" fmla="*/ 2163762 w 4216400"/>
              <a:gd name="connsiteY4" fmla="*/ 2365375 h 2923037"/>
              <a:gd name="connsiteX5" fmla="*/ 1997075 w 4216400"/>
              <a:gd name="connsiteY5" fmla="*/ 2436813 h 2923037"/>
              <a:gd name="connsiteX6" fmla="*/ 1787526 w 4216400"/>
              <a:gd name="connsiteY6" fmla="*/ 2374900 h 2923037"/>
              <a:gd name="connsiteX7" fmla="*/ 1663701 w 4216400"/>
              <a:gd name="connsiteY7" fmla="*/ 2422525 h 2923037"/>
              <a:gd name="connsiteX8" fmla="*/ 1577976 w 4216400"/>
              <a:gd name="connsiteY8" fmla="*/ 2527300 h 2923037"/>
              <a:gd name="connsiteX9" fmla="*/ 1387475 w 4216400"/>
              <a:gd name="connsiteY9" fmla="*/ 2532063 h 2923037"/>
              <a:gd name="connsiteX10" fmla="*/ 1049338 w 4216400"/>
              <a:gd name="connsiteY10" fmla="*/ 2803525 h 2923037"/>
              <a:gd name="connsiteX11" fmla="*/ 596900 w 4216400"/>
              <a:gd name="connsiteY11" fmla="*/ 2813051 h 2923037"/>
              <a:gd name="connsiteX12" fmla="*/ 358775 w 4216400"/>
              <a:gd name="connsiteY12" fmla="*/ 2870201 h 2923037"/>
              <a:gd name="connsiteX13" fmla="*/ 206375 w 4216400"/>
              <a:gd name="connsiteY13" fmla="*/ 2817812 h 2923037"/>
              <a:gd name="connsiteX14" fmla="*/ 158750 w 4216400"/>
              <a:gd name="connsiteY14" fmla="*/ 2879725 h 2923037"/>
              <a:gd name="connsiteX15" fmla="*/ 0 w 4216400"/>
              <a:gd name="connsiteY15" fmla="*/ 2923037 h 2923037"/>
              <a:gd name="connsiteX16" fmla="*/ 0 w 4216400"/>
              <a:gd name="connsiteY1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225676 w 4216400"/>
              <a:gd name="connsiteY3" fmla="*/ 2293938 h 2923037"/>
              <a:gd name="connsiteX4" fmla="*/ 2163762 w 4216400"/>
              <a:gd name="connsiteY4" fmla="*/ 2365375 h 2923037"/>
              <a:gd name="connsiteX5" fmla="*/ 1997075 w 4216400"/>
              <a:gd name="connsiteY5" fmla="*/ 2436813 h 2923037"/>
              <a:gd name="connsiteX6" fmla="*/ 1787526 w 4216400"/>
              <a:gd name="connsiteY6" fmla="*/ 2374900 h 2923037"/>
              <a:gd name="connsiteX7" fmla="*/ 1663701 w 4216400"/>
              <a:gd name="connsiteY7" fmla="*/ 2422525 h 2923037"/>
              <a:gd name="connsiteX8" fmla="*/ 1577976 w 4216400"/>
              <a:gd name="connsiteY8" fmla="*/ 2527300 h 2923037"/>
              <a:gd name="connsiteX9" fmla="*/ 1387475 w 4216400"/>
              <a:gd name="connsiteY9" fmla="*/ 2532063 h 2923037"/>
              <a:gd name="connsiteX10" fmla="*/ 1049338 w 4216400"/>
              <a:gd name="connsiteY10" fmla="*/ 2803525 h 2923037"/>
              <a:gd name="connsiteX11" fmla="*/ 596900 w 4216400"/>
              <a:gd name="connsiteY11" fmla="*/ 2813051 h 2923037"/>
              <a:gd name="connsiteX12" fmla="*/ 358775 w 4216400"/>
              <a:gd name="connsiteY12" fmla="*/ 2870201 h 2923037"/>
              <a:gd name="connsiteX13" fmla="*/ 206375 w 4216400"/>
              <a:gd name="connsiteY13" fmla="*/ 2817812 h 2923037"/>
              <a:gd name="connsiteX14" fmla="*/ 158750 w 4216400"/>
              <a:gd name="connsiteY14" fmla="*/ 2879725 h 2923037"/>
              <a:gd name="connsiteX15" fmla="*/ 0 w 4216400"/>
              <a:gd name="connsiteY15" fmla="*/ 2923037 h 2923037"/>
              <a:gd name="connsiteX16" fmla="*/ 0 w 4216400"/>
              <a:gd name="connsiteY1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73325 w 4216400"/>
              <a:gd name="connsiteY3" fmla="*/ 2370138 h 2923037"/>
              <a:gd name="connsiteX4" fmla="*/ 2225676 w 4216400"/>
              <a:gd name="connsiteY4" fmla="*/ 2293938 h 2923037"/>
              <a:gd name="connsiteX5" fmla="*/ 2163762 w 4216400"/>
              <a:gd name="connsiteY5" fmla="*/ 2365375 h 2923037"/>
              <a:gd name="connsiteX6" fmla="*/ 1997075 w 4216400"/>
              <a:gd name="connsiteY6" fmla="*/ 2436813 h 2923037"/>
              <a:gd name="connsiteX7" fmla="*/ 1787526 w 4216400"/>
              <a:gd name="connsiteY7" fmla="*/ 2374900 h 2923037"/>
              <a:gd name="connsiteX8" fmla="*/ 1663701 w 4216400"/>
              <a:gd name="connsiteY8" fmla="*/ 2422525 h 2923037"/>
              <a:gd name="connsiteX9" fmla="*/ 1577976 w 4216400"/>
              <a:gd name="connsiteY9" fmla="*/ 2527300 h 2923037"/>
              <a:gd name="connsiteX10" fmla="*/ 1387475 w 4216400"/>
              <a:gd name="connsiteY10" fmla="*/ 2532063 h 2923037"/>
              <a:gd name="connsiteX11" fmla="*/ 1049338 w 4216400"/>
              <a:gd name="connsiteY11" fmla="*/ 2803525 h 2923037"/>
              <a:gd name="connsiteX12" fmla="*/ 596900 w 4216400"/>
              <a:gd name="connsiteY12" fmla="*/ 2813051 h 2923037"/>
              <a:gd name="connsiteX13" fmla="*/ 358775 w 4216400"/>
              <a:gd name="connsiteY13" fmla="*/ 2870201 h 2923037"/>
              <a:gd name="connsiteX14" fmla="*/ 206375 w 4216400"/>
              <a:gd name="connsiteY14" fmla="*/ 2817812 h 2923037"/>
              <a:gd name="connsiteX15" fmla="*/ 158750 w 4216400"/>
              <a:gd name="connsiteY15" fmla="*/ 2879725 h 2923037"/>
              <a:gd name="connsiteX16" fmla="*/ 0 w 4216400"/>
              <a:gd name="connsiteY16" fmla="*/ 2923037 h 2923037"/>
              <a:gd name="connsiteX17" fmla="*/ 0 w 4216400"/>
              <a:gd name="connsiteY1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478087 w 4216400"/>
              <a:gd name="connsiteY3" fmla="*/ 2474913 h 2923037"/>
              <a:gd name="connsiteX4" fmla="*/ 2225676 w 4216400"/>
              <a:gd name="connsiteY4" fmla="*/ 2293938 h 2923037"/>
              <a:gd name="connsiteX5" fmla="*/ 2163762 w 4216400"/>
              <a:gd name="connsiteY5" fmla="*/ 2365375 h 2923037"/>
              <a:gd name="connsiteX6" fmla="*/ 1997075 w 4216400"/>
              <a:gd name="connsiteY6" fmla="*/ 2436813 h 2923037"/>
              <a:gd name="connsiteX7" fmla="*/ 1787526 w 4216400"/>
              <a:gd name="connsiteY7" fmla="*/ 2374900 h 2923037"/>
              <a:gd name="connsiteX8" fmla="*/ 1663701 w 4216400"/>
              <a:gd name="connsiteY8" fmla="*/ 2422525 h 2923037"/>
              <a:gd name="connsiteX9" fmla="*/ 1577976 w 4216400"/>
              <a:gd name="connsiteY9" fmla="*/ 2527300 h 2923037"/>
              <a:gd name="connsiteX10" fmla="*/ 1387475 w 4216400"/>
              <a:gd name="connsiteY10" fmla="*/ 2532063 h 2923037"/>
              <a:gd name="connsiteX11" fmla="*/ 1049338 w 4216400"/>
              <a:gd name="connsiteY11" fmla="*/ 2803525 h 2923037"/>
              <a:gd name="connsiteX12" fmla="*/ 596900 w 4216400"/>
              <a:gd name="connsiteY12" fmla="*/ 2813051 h 2923037"/>
              <a:gd name="connsiteX13" fmla="*/ 358775 w 4216400"/>
              <a:gd name="connsiteY13" fmla="*/ 2870201 h 2923037"/>
              <a:gd name="connsiteX14" fmla="*/ 206375 w 4216400"/>
              <a:gd name="connsiteY14" fmla="*/ 2817812 h 2923037"/>
              <a:gd name="connsiteX15" fmla="*/ 158750 w 4216400"/>
              <a:gd name="connsiteY15" fmla="*/ 2879725 h 2923037"/>
              <a:gd name="connsiteX16" fmla="*/ 0 w 4216400"/>
              <a:gd name="connsiteY16" fmla="*/ 2923037 h 2923037"/>
              <a:gd name="connsiteX17" fmla="*/ 0 w 4216400"/>
              <a:gd name="connsiteY1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630488 w 4216400"/>
              <a:gd name="connsiteY3" fmla="*/ 2508250 h 2923037"/>
              <a:gd name="connsiteX4" fmla="*/ 2478087 w 4216400"/>
              <a:gd name="connsiteY4" fmla="*/ 2474913 h 2923037"/>
              <a:gd name="connsiteX5" fmla="*/ 2225676 w 4216400"/>
              <a:gd name="connsiteY5" fmla="*/ 2293938 h 2923037"/>
              <a:gd name="connsiteX6" fmla="*/ 2163762 w 4216400"/>
              <a:gd name="connsiteY6" fmla="*/ 2365375 h 2923037"/>
              <a:gd name="connsiteX7" fmla="*/ 1997075 w 4216400"/>
              <a:gd name="connsiteY7" fmla="*/ 2436813 h 2923037"/>
              <a:gd name="connsiteX8" fmla="*/ 1787526 w 4216400"/>
              <a:gd name="connsiteY8" fmla="*/ 2374900 h 2923037"/>
              <a:gd name="connsiteX9" fmla="*/ 1663701 w 4216400"/>
              <a:gd name="connsiteY9" fmla="*/ 2422525 h 2923037"/>
              <a:gd name="connsiteX10" fmla="*/ 1577976 w 4216400"/>
              <a:gd name="connsiteY10" fmla="*/ 2527300 h 2923037"/>
              <a:gd name="connsiteX11" fmla="*/ 1387475 w 4216400"/>
              <a:gd name="connsiteY11" fmla="*/ 2532063 h 2923037"/>
              <a:gd name="connsiteX12" fmla="*/ 1049338 w 4216400"/>
              <a:gd name="connsiteY12" fmla="*/ 2803525 h 2923037"/>
              <a:gd name="connsiteX13" fmla="*/ 596900 w 4216400"/>
              <a:gd name="connsiteY13" fmla="*/ 2813051 h 2923037"/>
              <a:gd name="connsiteX14" fmla="*/ 358775 w 4216400"/>
              <a:gd name="connsiteY14" fmla="*/ 2870201 h 2923037"/>
              <a:gd name="connsiteX15" fmla="*/ 206375 w 4216400"/>
              <a:gd name="connsiteY15" fmla="*/ 2817812 h 2923037"/>
              <a:gd name="connsiteX16" fmla="*/ 158750 w 4216400"/>
              <a:gd name="connsiteY16" fmla="*/ 2879725 h 2923037"/>
              <a:gd name="connsiteX17" fmla="*/ 0 w 4216400"/>
              <a:gd name="connsiteY17" fmla="*/ 2923037 h 2923037"/>
              <a:gd name="connsiteX18" fmla="*/ 0 w 4216400"/>
              <a:gd name="connsiteY1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654300 w 4216400"/>
              <a:gd name="connsiteY3" fmla="*/ 2322512 h 2923037"/>
              <a:gd name="connsiteX4" fmla="*/ 2478087 w 4216400"/>
              <a:gd name="connsiteY4" fmla="*/ 2474913 h 2923037"/>
              <a:gd name="connsiteX5" fmla="*/ 2225676 w 4216400"/>
              <a:gd name="connsiteY5" fmla="*/ 2293938 h 2923037"/>
              <a:gd name="connsiteX6" fmla="*/ 2163762 w 4216400"/>
              <a:gd name="connsiteY6" fmla="*/ 2365375 h 2923037"/>
              <a:gd name="connsiteX7" fmla="*/ 1997075 w 4216400"/>
              <a:gd name="connsiteY7" fmla="*/ 2436813 h 2923037"/>
              <a:gd name="connsiteX8" fmla="*/ 1787526 w 4216400"/>
              <a:gd name="connsiteY8" fmla="*/ 2374900 h 2923037"/>
              <a:gd name="connsiteX9" fmla="*/ 1663701 w 4216400"/>
              <a:gd name="connsiteY9" fmla="*/ 2422525 h 2923037"/>
              <a:gd name="connsiteX10" fmla="*/ 1577976 w 4216400"/>
              <a:gd name="connsiteY10" fmla="*/ 2527300 h 2923037"/>
              <a:gd name="connsiteX11" fmla="*/ 1387475 w 4216400"/>
              <a:gd name="connsiteY11" fmla="*/ 2532063 h 2923037"/>
              <a:gd name="connsiteX12" fmla="*/ 1049338 w 4216400"/>
              <a:gd name="connsiteY12" fmla="*/ 2803525 h 2923037"/>
              <a:gd name="connsiteX13" fmla="*/ 596900 w 4216400"/>
              <a:gd name="connsiteY13" fmla="*/ 2813051 h 2923037"/>
              <a:gd name="connsiteX14" fmla="*/ 358775 w 4216400"/>
              <a:gd name="connsiteY14" fmla="*/ 2870201 h 2923037"/>
              <a:gd name="connsiteX15" fmla="*/ 206375 w 4216400"/>
              <a:gd name="connsiteY15" fmla="*/ 2817812 h 2923037"/>
              <a:gd name="connsiteX16" fmla="*/ 158750 w 4216400"/>
              <a:gd name="connsiteY16" fmla="*/ 2879725 h 2923037"/>
              <a:gd name="connsiteX17" fmla="*/ 0 w 4216400"/>
              <a:gd name="connsiteY17" fmla="*/ 2923037 h 2923037"/>
              <a:gd name="connsiteX18" fmla="*/ 0 w 4216400"/>
              <a:gd name="connsiteY18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759075 w 4216400"/>
              <a:gd name="connsiteY3" fmla="*/ 2355850 h 2923037"/>
              <a:gd name="connsiteX4" fmla="*/ 2654300 w 4216400"/>
              <a:gd name="connsiteY4" fmla="*/ 2322512 h 2923037"/>
              <a:gd name="connsiteX5" fmla="*/ 2478087 w 4216400"/>
              <a:gd name="connsiteY5" fmla="*/ 2474913 h 2923037"/>
              <a:gd name="connsiteX6" fmla="*/ 2225676 w 4216400"/>
              <a:gd name="connsiteY6" fmla="*/ 2293938 h 2923037"/>
              <a:gd name="connsiteX7" fmla="*/ 2163762 w 4216400"/>
              <a:gd name="connsiteY7" fmla="*/ 2365375 h 2923037"/>
              <a:gd name="connsiteX8" fmla="*/ 1997075 w 4216400"/>
              <a:gd name="connsiteY8" fmla="*/ 2436813 h 2923037"/>
              <a:gd name="connsiteX9" fmla="*/ 1787526 w 4216400"/>
              <a:gd name="connsiteY9" fmla="*/ 2374900 h 2923037"/>
              <a:gd name="connsiteX10" fmla="*/ 1663701 w 4216400"/>
              <a:gd name="connsiteY10" fmla="*/ 2422525 h 2923037"/>
              <a:gd name="connsiteX11" fmla="*/ 1577976 w 4216400"/>
              <a:gd name="connsiteY11" fmla="*/ 2527300 h 2923037"/>
              <a:gd name="connsiteX12" fmla="*/ 1387475 w 4216400"/>
              <a:gd name="connsiteY12" fmla="*/ 2532063 h 2923037"/>
              <a:gd name="connsiteX13" fmla="*/ 1049338 w 4216400"/>
              <a:gd name="connsiteY13" fmla="*/ 2803525 h 2923037"/>
              <a:gd name="connsiteX14" fmla="*/ 596900 w 4216400"/>
              <a:gd name="connsiteY14" fmla="*/ 2813051 h 2923037"/>
              <a:gd name="connsiteX15" fmla="*/ 358775 w 4216400"/>
              <a:gd name="connsiteY15" fmla="*/ 2870201 h 2923037"/>
              <a:gd name="connsiteX16" fmla="*/ 206375 w 4216400"/>
              <a:gd name="connsiteY16" fmla="*/ 2817812 h 2923037"/>
              <a:gd name="connsiteX17" fmla="*/ 158750 w 4216400"/>
              <a:gd name="connsiteY17" fmla="*/ 2879725 h 2923037"/>
              <a:gd name="connsiteX18" fmla="*/ 0 w 4216400"/>
              <a:gd name="connsiteY18" fmla="*/ 2923037 h 2923037"/>
              <a:gd name="connsiteX19" fmla="*/ 0 w 4216400"/>
              <a:gd name="connsiteY1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720975 w 4216400"/>
              <a:gd name="connsiteY3" fmla="*/ 2432050 h 2923037"/>
              <a:gd name="connsiteX4" fmla="*/ 2654300 w 4216400"/>
              <a:gd name="connsiteY4" fmla="*/ 2322512 h 2923037"/>
              <a:gd name="connsiteX5" fmla="*/ 2478087 w 4216400"/>
              <a:gd name="connsiteY5" fmla="*/ 2474913 h 2923037"/>
              <a:gd name="connsiteX6" fmla="*/ 2225676 w 4216400"/>
              <a:gd name="connsiteY6" fmla="*/ 2293938 h 2923037"/>
              <a:gd name="connsiteX7" fmla="*/ 2163762 w 4216400"/>
              <a:gd name="connsiteY7" fmla="*/ 2365375 h 2923037"/>
              <a:gd name="connsiteX8" fmla="*/ 1997075 w 4216400"/>
              <a:gd name="connsiteY8" fmla="*/ 2436813 h 2923037"/>
              <a:gd name="connsiteX9" fmla="*/ 1787526 w 4216400"/>
              <a:gd name="connsiteY9" fmla="*/ 2374900 h 2923037"/>
              <a:gd name="connsiteX10" fmla="*/ 1663701 w 4216400"/>
              <a:gd name="connsiteY10" fmla="*/ 2422525 h 2923037"/>
              <a:gd name="connsiteX11" fmla="*/ 1577976 w 4216400"/>
              <a:gd name="connsiteY11" fmla="*/ 2527300 h 2923037"/>
              <a:gd name="connsiteX12" fmla="*/ 1387475 w 4216400"/>
              <a:gd name="connsiteY12" fmla="*/ 2532063 h 2923037"/>
              <a:gd name="connsiteX13" fmla="*/ 1049338 w 4216400"/>
              <a:gd name="connsiteY13" fmla="*/ 2803525 h 2923037"/>
              <a:gd name="connsiteX14" fmla="*/ 596900 w 4216400"/>
              <a:gd name="connsiteY14" fmla="*/ 2813051 h 2923037"/>
              <a:gd name="connsiteX15" fmla="*/ 358775 w 4216400"/>
              <a:gd name="connsiteY15" fmla="*/ 2870201 h 2923037"/>
              <a:gd name="connsiteX16" fmla="*/ 206375 w 4216400"/>
              <a:gd name="connsiteY16" fmla="*/ 2817812 h 2923037"/>
              <a:gd name="connsiteX17" fmla="*/ 158750 w 4216400"/>
              <a:gd name="connsiteY17" fmla="*/ 2879725 h 2923037"/>
              <a:gd name="connsiteX18" fmla="*/ 0 w 4216400"/>
              <a:gd name="connsiteY18" fmla="*/ 2923037 h 2923037"/>
              <a:gd name="connsiteX19" fmla="*/ 0 w 4216400"/>
              <a:gd name="connsiteY19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887663 w 4216400"/>
              <a:gd name="connsiteY3" fmla="*/ 2489200 h 2923037"/>
              <a:gd name="connsiteX4" fmla="*/ 2720975 w 4216400"/>
              <a:gd name="connsiteY4" fmla="*/ 2432050 h 2923037"/>
              <a:gd name="connsiteX5" fmla="*/ 2654300 w 4216400"/>
              <a:gd name="connsiteY5" fmla="*/ 2322512 h 2923037"/>
              <a:gd name="connsiteX6" fmla="*/ 2478087 w 4216400"/>
              <a:gd name="connsiteY6" fmla="*/ 2474913 h 2923037"/>
              <a:gd name="connsiteX7" fmla="*/ 2225676 w 4216400"/>
              <a:gd name="connsiteY7" fmla="*/ 2293938 h 2923037"/>
              <a:gd name="connsiteX8" fmla="*/ 2163762 w 4216400"/>
              <a:gd name="connsiteY8" fmla="*/ 2365375 h 2923037"/>
              <a:gd name="connsiteX9" fmla="*/ 1997075 w 4216400"/>
              <a:gd name="connsiteY9" fmla="*/ 2436813 h 2923037"/>
              <a:gd name="connsiteX10" fmla="*/ 1787526 w 4216400"/>
              <a:gd name="connsiteY10" fmla="*/ 2374900 h 2923037"/>
              <a:gd name="connsiteX11" fmla="*/ 1663701 w 4216400"/>
              <a:gd name="connsiteY11" fmla="*/ 2422525 h 2923037"/>
              <a:gd name="connsiteX12" fmla="*/ 1577976 w 4216400"/>
              <a:gd name="connsiteY12" fmla="*/ 2527300 h 2923037"/>
              <a:gd name="connsiteX13" fmla="*/ 1387475 w 4216400"/>
              <a:gd name="connsiteY13" fmla="*/ 2532063 h 2923037"/>
              <a:gd name="connsiteX14" fmla="*/ 1049338 w 4216400"/>
              <a:gd name="connsiteY14" fmla="*/ 2803525 h 2923037"/>
              <a:gd name="connsiteX15" fmla="*/ 596900 w 4216400"/>
              <a:gd name="connsiteY15" fmla="*/ 2813051 h 2923037"/>
              <a:gd name="connsiteX16" fmla="*/ 358775 w 4216400"/>
              <a:gd name="connsiteY16" fmla="*/ 2870201 h 2923037"/>
              <a:gd name="connsiteX17" fmla="*/ 206375 w 4216400"/>
              <a:gd name="connsiteY17" fmla="*/ 2817812 h 2923037"/>
              <a:gd name="connsiteX18" fmla="*/ 158750 w 4216400"/>
              <a:gd name="connsiteY18" fmla="*/ 2879725 h 2923037"/>
              <a:gd name="connsiteX19" fmla="*/ 0 w 4216400"/>
              <a:gd name="connsiteY19" fmla="*/ 2923037 h 2923037"/>
              <a:gd name="connsiteX20" fmla="*/ 0 w 4216400"/>
              <a:gd name="connsiteY2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2930526 w 4216400"/>
              <a:gd name="connsiteY3" fmla="*/ 2408238 h 2923037"/>
              <a:gd name="connsiteX4" fmla="*/ 2720975 w 4216400"/>
              <a:gd name="connsiteY4" fmla="*/ 2432050 h 2923037"/>
              <a:gd name="connsiteX5" fmla="*/ 2654300 w 4216400"/>
              <a:gd name="connsiteY5" fmla="*/ 2322512 h 2923037"/>
              <a:gd name="connsiteX6" fmla="*/ 2478087 w 4216400"/>
              <a:gd name="connsiteY6" fmla="*/ 2474913 h 2923037"/>
              <a:gd name="connsiteX7" fmla="*/ 2225676 w 4216400"/>
              <a:gd name="connsiteY7" fmla="*/ 2293938 h 2923037"/>
              <a:gd name="connsiteX8" fmla="*/ 2163762 w 4216400"/>
              <a:gd name="connsiteY8" fmla="*/ 2365375 h 2923037"/>
              <a:gd name="connsiteX9" fmla="*/ 1997075 w 4216400"/>
              <a:gd name="connsiteY9" fmla="*/ 2436813 h 2923037"/>
              <a:gd name="connsiteX10" fmla="*/ 1787526 w 4216400"/>
              <a:gd name="connsiteY10" fmla="*/ 2374900 h 2923037"/>
              <a:gd name="connsiteX11" fmla="*/ 1663701 w 4216400"/>
              <a:gd name="connsiteY11" fmla="*/ 2422525 h 2923037"/>
              <a:gd name="connsiteX12" fmla="*/ 1577976 w 4216400"/>
              <a:gd name="connsiteY12" fmla="*/ 2527300 h 2923037"/>
              <a:gd name="connsiteX13" fmla="*/ 1387475 w 4216400"/>
              <a:gd name="connsiteY13" fmla="*/ 2532063 h 2923037"/>
              <a:gd name="connsiteX14" fmla="*/ 1049338 w 4216400"/>
              <a:gd name="connsiteY14" fmla="*/ 2803525 h 2923037"/>
              <a:gd name="connsiteX15" fmla="*/ 596900 w 4216400"/>
              <a:gd name="connsiteY15" fmla="*/ 2813051 h 2923037"/>
              <a:gd name="connsiteX16" fmla="*/ 358775 w 4216400"/>
              <a:gd name="connsiteY16" fmla="*/ 2870201 h 2923037"/>
              <a:gd name="connsiteX17" fmla="*/ 206375 w 4216400"/>
              <a:gd name="connsiteY17" fmla="*/ 2817812 h 2923037"/>
              <a:gd name="connsiteX18" fmla="*/ 158750 w 4216400"/>
              <a:gd name="connsiteY18" fmla="*/ 2879725 h 2923037"/>
              <a:gd name="connsiteX19" fmla="*/ 0 w 4216400"/>
              <a:gd name="connsiteY19" fmla="*/ 2923037 h 2923037"/>
              <a:gd name="connsiteX20" fmla="*/ 0 w 4216400"/>
              <a:gd name="connsiteY20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035300 w 4216400"/>
              <a:gd name="connsiteY3" fmla="*/ 2451100 h 2923037"/>
              <a:gd name="connsiteX4" fmla="*/ 2930526 w 4216400"/>
              <a:gd name="connsiteY4" fmla="*/ 2408238 h 2923037"/>
              <a:gd name="connsiteX5" fmla="*/ 2720975 w 4216400"/>
              <a:gd name="connsiteY5" fmla="*/ 2432050 h 2923037"/>
              <a:gd name="connsiteX6" fmla="*/ 2654300 w 4216400"/>
              <a:gd name="connsiteY6" fmla="*/ 2322512 h 2923037"/>
              <a:gd name="connsiteX7" fmla="*/ 2478087 w 4216400"/>
              <a:gd name="connsiteY7" fmla="*/ 2474913 h 2923037"/>
              <a:gd name="connsiteX8" fmla="*/ 2225676 w 4216400"/>
              <a:gd name="connsiteY8" fmla="*/ 2293938 h 2923037"/>
              <a:gd name="connsiteX9" fmla="*/ 2163762 w 4216400"/>
              <a:gd name="connsiteY9" fmla="*/ 2365375 h 2923037"/>
              <a:gd name="connsiteX10" fmla="*/ 1997075 w 4216400"/>
              <a:gd name="connsiteY10" fmla="*/ 2436813 h 2923037"/>
              <a:gd name="connsiteX11" fmla="*/ 1787526 w 4216400"/>
              <a:gd name="connsiteY11" fmla="*/ 2374900 h 2923037"/>
              <a:gd name="connsiteX12" fmla="*/ 1663701 w 4216400"/>
              <a:gd name="connsiteY12" fmla="*/ 2422525 h 2923037"/>
              <a:gd name="connsiteX13" fmla="*/ 1577976 w 4216400"/>
              <a:gd name="connsiteY13" fmla="*/ 2527300 h 2923037"/>
              <a:gd name="connsiteX14" fmla="*/ 1387475 w 4216400"/>
              <a:gd name="connsiteY14" fmla="*/ 2532063 h 2923037"/>
              <a:gd name="connsiteX15" fmla="*/ 1049338 w 4216400"/>
              <a:gd name="connsiteY15" fmla="*/ 2803525 h 2923037"/>
              <a:gd name="connsiteX16" fmla="*/ 596900 w 4216400"/>
              <a:gd name="connsiteY16" fmla="*/ 2813051 h 2923037"/>
              <a:gd name="connsiteX17" fmla="*/ 358775 w 4216400"/>
              <a:gd name="connsiteY17" fmla="*/ 2870201 h 2923037"/>
              <a:gd name="connsiteX18" fmla="*/ 206375 w 4216400"/>
              <a:gd name="connsiteY18" fmla="*/ 2817812 h 2923037"/>
              <a:gd name="connsiteX19" fmla="*/ 158750 w 4216400"/>
              <a:gd name="connsiteY19" fmla="*/ 2879725 h 2923037"/>
              <a:gd name="connsiteX20" fmla="*/ 0 w 4216400"/>
              <a:gd name="connsiteY20" fmla="*/ 2923037 h 2923037"/>
              <a:gd name="connsiteX21" fmla="*/ 0 w 4216400"/>
              <a:gd name="connsiteY2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030537 w 4216400"/>
              <a:gd name="connsiteY3" fmla="*/ 2317750 h 2923037"/>
              <a:gd name="connsiteX4" fmla="*/ 2930526 w 4216400"/>
              <a:gd name="connsiteY4" fmla="*/ 2408238 h 2923037"/>
              <a:gd name="connsiteX5" fmla="*/ 2720975 w 4216400"/>
              <a:gd name="connsiteY5" fmla="*/ 2432050 h 2923037"/>
              <a:gd name="connsiteX6" fmla="*/ 2654300 w 4216400"/>
              <a:gd name="connsiteY6" fmla="*/ 2322512 h 2923037"/>
              <a:gd name="connsiteX7" fmla="*/ 2478087 w 4216400"/>
              <a:gd name="connsiteY7" fmla="*/ 2474913 h 2923037"/>
              <a:gd name="connsiteX8" fmla="*/ 2225676 w 4216400"/>
              <a:gd name="connsiteY8" fmla="*/ 2293938 h 2923037"/>
              <a:gd name="connsiteX9" fmla="*/ 2163762 w 4216400"/>
              <a:gd name="connsiteY9" fmla="*/ 2365375 h 2923037"/>
              <a:gd name="connsiteX10" fmla="*/ 1997075 w 4216400"/>
              <a:gd name="connsiteY10" fmla="*/ 2436813 h 2923037"/>
              <a:gd name="connsiteX11" fmla="*/ 1787526 w 4216400"/>
              <a:gd name="connsiteY11" fmla="*/ 2374900 h 2923037"/>
              <a:gd name="connsiteX12" fmla="*/ 1663701 w 4216400"/>
              <a:gd name="connsiteY12" fmla="*/ 2422525 h 2923037"/>
              <a:gd name="connsiteX13" fmla="*/ 1577976 w 4216400"/>
              <a:gd name="connsiteY13" fmla="*/ 2527300 h 2923037"/>
              <a:gd name="connsiteX14" fmla="*/ 1387475 w 4216400"/>
              <a:gd name="connsiteY14" fmla="*/ 2532063 h 2923037"/>
              <a:gd name="connsiteX15" fmla="*/ 1049338 w 4216400"/>
              <a:gd name="connsiteY15" fmla="*/ 2803525 h 2923037"/>
              <a:gd name="connsiteX16" fmla="*/ 596900 w 4216400"/>
              <a:gd name="connsiteY16" fmla="*/ 2813051 h 2923037"/>
              <a:gd name="connsiteX17" fmla="*/ 358775 w 4216400"/>
              <a:gd name="connsiteY17" fmla="*/ 2870201 h 2923037"/>
              <a:gd name="connsiteX18" fmla="*/ 206375 w 4216400"/>
              <a:gd name="connsiteY18" fmla="*/ 2817812 h 2923037"/>
              <a:gd name="connsiteX19" fmla="*/ 158750 w 4216400"/>
              <a:gd name="connsiteY19" fmla="*/ 2879725 h 2923037"/>
              <a:gd name="connsiteX20" fmla="*/ 0 w 4216400"/>
              <a:gd name="connsiteY20" fmla="*/ 2923037 h 2923037"/>
              <a:gd name="connsiteX21" fmla="*/ 0 w 4216400"/>
              <a:gd name="connsiteY21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359150 w 4216400"/>
              <a:gd name="connsiteY3" fmla="*/ 2479675 h 2923037"/>
              <a:gd name="connsiteX4" fmla="*/ 3030537 w 4216400"/>
              <a:gd name="connsiteY4" fmla="*/ 2317750 h 2923037"/>
              <a:gd name="connsiteX5" fmla="*/ 2930526 w 4216400"/>
              <a:gd name="connsiteY5" fmla="*/ 2408238 h 2923037"/>
              <a:gd name="connsiteX6" fmla="*/ 2720975 w 4216400"/>
              <a:gd name="connsiteY6" fmla="*/ 2432050 h 2923037"/>
              <a:gd name="connsiteX7" fmla="*/ 2654300 w 4216400"/>
              <a:gd name="connsiteY7" fmla="*/ 2322512 h 2923037"/>
              <a:gd name="connsiteX8" fmla="*/ 2478087 w 4216400"/>
              <a:gd name="connsiteY8" fmla="*/ 2474913 h 2923037"/>
              <a:gd name="connsiteX9" fmla="*/ 2225676 w 4216400"/>
              <a:gd name="connsiteY9" fmla="*/ 2293938 h 2923037"/>
              <a:gd name="connsiteX10" fmla="*/ 2163762 w 4216400"/>
              <a:gd name="connsiteY10" fmla="*/ 2365375 h 2923037"/>
              <a:gd name="connsiteX11" fmla="*/ 1997075 w 4216400"/>
              <a:gd name="connsiteY11" fmla="*/ 2436813 h 2923037"/>
              <a:gd name="connsiteX12" fmla="*/ 1787526 w 4216400"/>
              <a:gd name="connsiteY12" fmla="*/ 2374900 h 2923037"/>
              <a:gd name="connsiteX13" fmla="*/ 1663701 w 4216400"/>
              <a:gd name="connsiteY13" fmla="*/ 2422525 h 2923037"/>
              <a:gd name="connsiteX14" fmla="*/ 1577976 w 4216400"/>
              <a:gd name="connsiteY14" fmla="*/ 2527300 h 2923037"/>
              <a:gd name="connsiteX15" fmla="*/ 1387475 w 4216400"/>
              <a:gd name="connsiteY15" fmla="*/ 2532063 h 2923037"/>
              <a:gd name="connsiteX16" fmla="*/ 1049338 w 4216400"/>
              <a:gd name="connsiteY16" fmla="*/ 2803525 h 2923037"/>
              <a:gd name="connsiteX17" fmla="*/ 596900 w 4216400"/>
              <a:gd name="connsiteY17" fmla="*/ 2813051 h 2923037"/>
              <a:gd name="connsiteX18" fmla="*/ 358775 w 4216400"/>
              <a:gd name="connsiteY18" fmla="*/ 2870201 h 2923037"/>
              <a:gd name="connsiteX19" fmla="*/ 206375 w 4216400"/>
              <a:gd name="connsiteY19" fmla="*/ 2817812 h 2923037"/>
              <a:gd name="connsiteX20" fmla="*/ 158750 w 4216400"/>
              <a:gd name="connsiteY20" fmla="*/ 2879725 h 2923037"/>
              <a:gd name="connsiteX21" fmla="*/ 0 w 4216400"/>
              <a:gd name="connsiteY21" fmla="*/ 2923037 h 2923037"/>
              <a:gd name="connsiteX22" fmla="*/ 0 w 4216400"/>
              <a:gd name="connsiteY2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435350 w 4216400"/>
              <a:gd name="connsiteY3" fmla="*/ 2432050 h 2923037"/>
              <a:gd name="connsiteX4" fmla="*/ 3030537 w 4216400"/>
              <a:gd name="connsiteY4" fmla="*/ 2317750 h 2923037"/>
              <a:gd name="connsiteX5" fmla="*/ 2930526 w 4216400"/>
              <a:gd name="connsiteY5" fmla="*/ 2408238 h 2923037"/>
              <a:gd name="connsiteX6" fmla="*/ 2720975 w 4216400"/>
              <a:gd name="connsiteY6" fmla="*/ 2432050 h 2923037"/>
              <a:gd name="connsiteX7" fmla="*/ 2654300 w 4216400"/>
              <a:gd name="connsiteY7" fmla="*/ 2322512 h 2923037"/>
              <a:gd name="connsiteX8" fmla="*/ 2478087 w 4216400"/>
              <a:gd name="connsiteY8" fmla="*/ 2474913 h 2923037"/>
              <a:gd name="connsiteX9" fmla="*/ 2225676 w 4216400"/>
              <a:gd name="connsiteY9" fmla="*/ 2293938 h 2923037"/>
              <a:gd name="connsiteX10" fmla="*/ 2163762 w 4216400"/>
              <a:gd name="connsiteY10" fmla="*/ 2365375 h 2923037"/>
              <a:gd name="connsiteX11" fmla="*/ 1997075 w 4216400"/>
              <a:gd name="connsiteY11" fmla="*/ 2436813 h 2923037"/>
              <a:gd name="connsiteX12" fmla="*/ 1787526 w 4216400"/>
              <a:gd name="connsiteY12" fmla="*/ 2374900 h 2923037"/>
              <a:gd name="connsiteX13" fmla="*/ 1663701 w 4216400"/>
              <a:gd name="connsiteY13" fmla="*/ 2422525 h 2923037"/>
              <a:gd name="connsiteX14" fmla="*/ 1577976 w 4216400"/>
              <a:gd name="connsiteY14" fmla="*/ 2527300 h 2923037"/>
              <a:gd name="connsiteX15" fmla="*/ 1387475 w 4216400"/>
              <a:gd name="connsiteY15" fmla="*/ 2532063 h 2923037"/>
              <a:gd name="connsiteX16" fmla="*/ 1049338 w 4216400"/>
              <a:gd name="connsiteY16" fmla="*/ 2803525 h 2923037"/>
              <a:gd name="connsiteX17" fmla="*/ 596900 w 4216400"/>
              <a:gd name="connsiteY17" fmla="*/ 2813051 h 2923037"/>
              <a:gd name="connsiteX18" fmla="*/ 358775 w 4216400"/>
              <a:gd name="connsiteY18" fmla="*/ 2870201 h 2923037"/>
              <a:gd name="connsiteX19" fmla="*/ 206375 w 4216400"/>
              <a:gd name="connsiteY19" fmla="*/ 2817812 h 2923037"/>
              <a:gd name="connsiteX20" fmla="*/ 158750 w 4216400"/>
              <a:gd name="connsiteY20" fmla="*/ 2879725 h 2923037"/>
              <a:gd name="connsiteX21" fmla="*/ 0 w 4216400"/>
              <a:gd name="connsiteY21" fmla="*/ 2923037 h 2923037"/>
              <a:gd name="connsiteX22" fmla="*/ 0 w 4216400"/>
              <a:gd name="connsiteY22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78225 w 4216400"/>
              <a:gd name="connsiteY3" fmla="*/ 2522538 h 2923037"/>
              <a:gd name="connsiteX4" fmla="*/ 3435350 w 4216400"/>
              <a:gd name="connsiteY4" fmla="*/ 2432050 h 2923037"/>
              <a:gd name="connsiteX5" fmla="*/ 3030537 w 4216400"/>
              <a:gd name="connsiteY5" fmla="*/ 2317750 h 2923037"/>
              <a:gd name="connsiteX6" fmla="*/ 2930526 w 4216400"/>
              <a:gd name="connsiteY6" fmla="*/ 2408238 h 2923037"/>
              <a:gd name="connsiteX7" fmla="*/ 2720975 w 4216400"/>
              <a:gd name="connsiteY7" fmla="*/ 2432050 h 2923037"/>
              <a:gd name="connsiteX8" fmla="*/ 2654300 w 4216400"/>
              <a:gd name="connsiteY8" fmla="*/ 2322512 h 2923037"/>
              <a:gd name="connsiteX9" fmla="*/ 2478087 w 4216400"/>
              <a:gd name="connsiteY9" fmla="*/ 2474913 h 2923037"/>
              <a:gd name="connsiteX10" fmla="*/ 2225676 w 4216400"/>
              <a:gd name="connsiteY10" fmla="*/ 2293938 h 2923037"/>
              <a:gd name="connsiteX11" fmla="*/ 2163762 w 4216400"/>
              <a:gd name="connsiteY11" fmla="*/ 2365375 h 2923037"/>
              <a:gd name="connsiteX12" fmla="*/ 1997075 w 4216400"/>
              <a:gd name="connsiteY12" fmla="*/ 2436813 h 2923037"/>
              <a:gd name="connsiteX13" fmla="*/ 1787526 w 4216400"/>
              <a:gd name="connsiteY13" fmla="*/ 2374900 h 2923037"/>
              <a:gd name="connsiteX14" fmla="*/ 1663701 w 4216400"/>
              <a:gd name="connsiteY14" fmla="*/ 2422525 h 2923037"/>
              <a:gd name="connsiteX15" fmla="*/ 1577976 w 4216400"/>
              <a:gd name="connsiteY15" fmla="*/ 2527300 h 2923037"/>
              <a:gd name="connsiteX16" fmla="*/ 1387475 w 4216400"/>
              <a:gd name="connsiteY16" fmla="*/ 2532063 h 2923037"/>
              <a:gd name="connsiteX17" fmla="*/ 1049338 w 4216400"/>
              <a:gd name="connsiteY17" fmla="*/ 2803525 h 2923037"/>
              <a:gd name="connsiteX18" fmla="*/ 596900 w 4216400"/>
              <a:gd name="connsiteY18" fmla="*/ 2813051 h 2923037"/>
              <a:gd name="connsiteX19" fmla="*/ 358775 w 4216400"/>
              <a:gd name="connsiteY19" fmla="*/ 2870201 h 2923037"/>
              <a:gd name="connsiteX20" fmla="*/ 206375 w 4216400"/>
              <a:gd name="connsiteY20" fmla="*/ 2817812 h 2923037"/>
              <a:gd name="connsiteX21" fmla="*/ 158750 w 4216400"/>
              <a:gd name="connsiteY21" fmla="*/ 2879725 h 2923037"/>
              <a:gd name="connsiteX22" fmla="*/ 0 w 4216400"/>
              <a:gd name="connsiteY22" fmla="*/ 2923037 h 2923037"/>
              <a:gd name="connsiteX23" fmla="*/ 0 w 4216400"/>
              <a:gd name="connsiteY2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535362 w 4216400"/>
              <a:gd name="connsiteY3" fmla="*/ 2393951 h 2923037"/>
              <a:gd name="connsiteX4" fmla="*/ 3435350 w 4216400"/>
              <a:gd name="connsiteY4" fmla="*/ 2432050 h 2923037"/>
              <a:gd name="connsiteX5" fmla="*/ 3030537 w 4216400"/>
              <a:gd name="connsiteY5" fmla="*/ 2317750 h 2923037"/>
              <a:gd name="connsiteX6" fmla="*/ 2930526 w 4216400"/>
              <a:gd name="connsiteY6" fmla="*/ 2408238 h 2923037"/>
              <a:gd name="connsiteX7" fmla="*/ 2720975 w 4216400"/>
              <a:gd name="connsiteY7" fmla="*/ 2432050 h 2923037"/>
              <a:gd name="connsiteX8" fmla="*/ 2654300 w 4216400"/>
              <a:gd name="connsiteY8" fmla="*/ 2322512 h 2923037"/>
              <a:gd name="connsiteX9" fmla="*/ 2478087 w 4216400"/>
              <a:gd name="connsiteY9" fmla="*/ 2474913 h 2923037"/>
              <a:gd name="connsiteX10" fmla="*/ 2225676 w 4216400"/>
              <a:gd name="connsiteY10" fmla="*/ 2293938 h 2923037"/>
              <a:gd name="connsiteX11" fmla="*/ 2163762 w 4216400"/>
              <a:gd name="connsiteY11" fmla="*/ 2365375 h 2923037"/>
              <a:gd name="connsiteX12" fmla="*/ 1997075 w 4216400"/>
              <a:gd name="connsiteY12" fmla="*/ 2436813 h 2923037"/>
              <a:gd name="connsiteX13" fmla="*/ 1787526 w 4216400"/>
              <a:gd name="connsiteY13" fmla="*/ 2374900 h 2923037"/>
              <a:gd name="connsiteX14" fmla="*/ 1663701 w 4216400"/>
              <a:gd name="connsiteY14" fmla="*/ 2422525 h 2923037"/>
              <a:gd name="connsiteX15" fmla="*/ 1577976 w 4216400"/>
              <a:gd name="connsiteY15" fmla="*/ 2527300 h 2923037"/>
              <a:gd name="connsiteX16" fmla="*/ 1387475 w 4216400"/>
              <a:gd name="connsiteY16" fmla="*/ 2532063 h 2923037"/>
              <a:gd name="connsiteX17" fmla="*/ 1049338 w 4216400"/>
              <a:gd name="connsiteY17" fmla="*/ 2803525 h 2923037"/>
              <a:gd name="connsiteX18" fmla="*/ 596900 w 4216400"/>
              <a:gd name="connsiteY18" fmla="*/ 2813051 h 2923037"/>
              <a:gd name="connsiteX19" fmla="*/ 358775 w 4216400"/>
              <a:gd name="connsiteY19" fmla="*/ 2870201 h 2923037"/>
              <a:gd name="connsiteX20" fmla="*/ 206375 w 4216400"/>
              <a:gd name="connsiteY20" fmla="*/ 2817812 h 2923037"/>
              <a:gd name="connsiteX21" fmla="*/ 158750 w 4216400"/>
              <a:gd name="connsiteY21" fmla="*/ 2879725 h 2923037"/>
              <a:gd name="connsiteX22" fmla="*/ 0 w 4216400"/>
              <a:gd name="connsiteY22" fmla="*/ 2923037 h 2923037"/>
              <a:gd name="connsiteX23" fmla="*/ 0 w 4216400"/>
              <a:gd name="connsiteY23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697288 w 4216400"/>
              <a:gd name="connsiteY3" fmla="*/ 2517775 h 2923037"/>
              <a:gd name="connsiteX4" fmla="*/ 3535362 w 4216400"/>
              <a:gd name="connsiteY4" fmla="*/ 2393951 h 2923037"/>
              <a:gd name="connsiteX5" fmla="*/ 3435350 w 4216400"/>
              <a:gd name="connsiteY5" fmla="*/ 2432050 h 2923037"/>
              <a:gd name="connsiteX6" fmla="*/ 3030537 w 4216400"/>
              <a:gd name="connsiteY6" fmla="*/ 2317750 h 2923037"/>
              <a:gd name="connsiteX7" fmla="*/ 2930526 w 4216400"/>
              <a:gd name="connsiteY7" fmla="*/ 2408238 h 2923037"/>
              <a:gd name="connsiteX8" fmla="*/ 2720975 w 4216400"/>
              <a:gd name="connsiteY8" fmla="*/ 2432050 h 2923037"/>
              <a:gd name="connsiteX9" fmla="*/ 2654300 w 4216400"/>
              <a:gd name="connsiteY9" fmla="*/ 2322512 h 2923037"/>
              <a:gd name="connsiteX10" fmla="*/ 2478087 w 4216400"/>
              <a:gd name="connsiteY10" fmla="*/ 2474913 h 2923037"/>
              <a:gd name="connsiteX11" fmla="*/ 2225676 w 4216400"/>
              <a:gd name="connsiteY11" fmla="*/ 2293938 h 2923037"/>
              <a:gd name="connsiteX12" fmla="*/ 2163762 w 4216400"/>
              <a:gd name="connsiteY12" fmla="*/ 2365375 h 2923037"/>
              <a:gd name="connsiteX13" fmla="*/ 1997075 w 4216400"/>
              <a:gd name="connsiteY13" fmla="*/ 2436813 h 2923037"/>
              <a:gd name="connsiteX14" fmla="*/ 1787526 w 4216400"/>
              <a:gd name="connsiteY14" fmla="*/ 2374900 h 2923037"/>
              <a:gd name="connsiteX15" fmla="*/ 1663701 w 4216400"/>
              <a:gd name="connsiteY15" fmla="*/ 2422525 h 2923037"/>
              <a:gd name="connsiteX16" fmla="*/ 1577976 w 4216400"/>
              <a:gd name="connsiteY16" fmla="*/ 2527300 h 2923037"/>
              <a:gd name="connsiteX17" fmla="*/ 1387475 w 4216400"/>
              <a:gd name="connsiteY17" fmla="*/ 2532063 h 2923037"/>
              <a:gd name="connsiteX18" fmla="*/ 1049338 w 4216400"/>
              <a:gd name="connsiteY18" fmla="*/ 2803525 h 2923037"/>
              <a:gd name="connsiteX19" fmla="*/ 596900 w 4216400"/>
              <a:gd name="connsiteY19" fmla="*/ 2813051 h 2923037"/>
              <a:gd name="connsiteX20" fmla="*/ 358775 w 4216400"/>
              <a:gd name="connsiteY20" fmla="*/ 2870201 h 2923037"/>
              <a:gd name="connsiteX21" fmla="*/ 206375 w 4216400"/>
              <a:gd name="connsiteY21" fmla="*/ 2817812 h 2923037"/>
              <a:gd name="connsiteX22" fmla="*/ 158750 w 4216400"/>
              <a:gd name="connsiteY22" fmla="*/ 2879725 h 2923037"/>
              <a:gd name="connsiteX23" fmla="*/ 0 w 4216400"/>
              <a:gd name="connsiteY23" fmla="*/ 2923037 h 2923037"/>
              <a:gd name="connsiteX24" fmla="*/ 0 w 4216400"/>
              <a:gd name="connsiteY2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797300 w 4216400"/>
              <a:gd name="connsiteY3" fmla="*/ 2403475 h 2923037"/>
              <a:gd name="connsiteX4" fmla="*/ 3535362 w 4216400"/>
              <a:gd name="connsiteY4" fmla="*/ 2393951 h 2923037"/>
              <a:gd name="connsiteX5" fmla="*/ 3435350 w 4216400"/>
              <a:gd name="connsiteY5" fmla="*/ 2432050 h 2923037"/>
              <a:gd name="connsiteX6" fmla="*/ 3030537 w 4216400"/>
              <a:gd name="connsiteY6" fmla="*/ 2317750 h 2923037"/>
              <a:gd name="connsiteX7" fmla="*/ 2930526 w 4216400"/>
              <a:gd name="connsiteY7" fmla="*/ 2408238 h 2923037"/>
              <a:gd name="connsiteX8" fmla="*/ 2720975 w 4216400"/>
              <a:gd name="connsiteY8" fmla="*/ 2432050 h 2923037"/>
              <a:gd name="connsiteX9" fmla="*/ 2654300 w 4216400"/>
              <a:gd name="connsiteY9" fmla="*/ 2322512 h 2923037"/>
              <a:gd name="connsiteX10" fmla="*/ 2478087 w 4216400"/>
              <a:gd name="connsiteY10" fmla="*/ 2474913 h 2923037"/>
              <a:gd name="connsiteX11" fmla="*/ 2225676 w 4216400"/>
              <a:gd name="connsiteY11" fmla="*/ 2293938 h 2923037"/>
              <a:gd name="connsiteX12" fmla="*/ 2163762 w 4216400"/>
              <a:gd name="connsiteY12" fmla="*/ 2365375 h 2923037"/>
              <a:gd name="connsiteX13" fmla="*/ 1997075 w 4216400"/>
              <a:gd name="connsiteY13" fmla="*/ 2436813 h 2923037"/>
              <a:gd name="connsiteX14" fmla="*/ 1787526 w 4216400"/>
              <a:gd name="connsiteY14" fmla="*/ 2374900 h 2923037"/>
              <a:gd name="connsiteX15" fmla="*/ 1663701 w 4216400"/>
              <a:gd name="connsiteY15" fmla="*/ 2422525 h 2923037"/>
              <a:gd name="connsiteX16" fmla="*/ 1577976 w 4216400"/>
              <a:gd name="connsiteY16" fmla="*/ 2527300 h 2923037"/>
              <a:gd name="connsiteX17" fmla="*/ 1387475 w 4216400"/>
              <a:gd name="connsiteY17" fmla="*/ 2532063 h 2923037"/>
              <a:gd name="connsiteX18" fmla="*/ 1049338 w 4216400"/>
              <a:gd name="connsiteY18" fmla="*/ 2803525 h 2923037"/>
              <a:gd name="connsiteX19" fmla="*/ 596900 w 4216400"/>
              <a:gd name="connsiteY19" fmla="*/ 2813051 h 2923037"/>
              <a:gd name="connsiteX20" fmla="*/ 358775 w 4216400"/>
              <a:gd name="connsiteY20" fmla="*/ 2870201 h 2923037"/>
              <a:gd name="connsiteX21" fmla="*/ 206375 w 4216400"/>
              <a:gd name="connsiteY21" fmla="*/ 2817812 h 2923037"/>
              <a:gd name="connsiteX22" fmla="*/ 158750 w 4216400"/>
              <a:gd name="connsiteY22" fmla="*/ 2879725 h 2923037"/>
              <a:gd name="connsiteX23" fmla="*/ 0 w 4216400"/>
              <a:gd name="connsiteY23" fmla="*/ 2923037 h 2923037"/>
              <a:gd name="connsiteX24" fmla="*/ 0 w 4216400"/>
              <a:gd name="connsiteY24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873500 w 4216400"/>
              <a:gd name="connsiteY3" fmla="*/ 2493963 h 2923037"/>
              <a:gd name="connsiteX4" fmla="*/ 3797300 w 4216400"/>
              <a:gd name="connsiteY4" fmla="*/ 2403475 h 2923037"/>
              <a:gd name="connsiteX5" fmla="*/ 3535362 w 4216400"/>
              <a:gd name="connsiteY5" fmla="*/ 2393951 h 2923037"/>
              <a:gd name="connsiteX6" fmla="*/ 3435350 w 4216400"/>
              <a:gd name="connsiteY6" fmla="*/ 2432050 h 2923037"/>
              <a:gd name="connsiteX7" fmla="*/ 3030537 w 4216400"/>
              <a:gd name="connsiteY7" fmla="*/ 2317750 h 2923037"/>
              <a:gd name="connsiteX8" fmla="*/ 2930526 w 4216400"/>
              <a:gd name="connsiteY8" fmla="*/ 2408238 h 2923037"/>
              <a:gd name="connsiteX9" fmla="*/ 2720975 w 4216400"/>
              <a:gd name="connsiteY9" fmla="*/ 2432050 h 2923037"/>
              <a:gd name="connsiteX10" fmla="*/ 2654300 w 4216400"/>
              <a:gd name="connsiteY10" fmla="*/ 2322512 h 2923037"/>
              <a:gd name="connsiteX11" fmla="*/ 2478087 w 4216400"/>
              <a:gd name="connsiteY11" fmla="*/ 2474913 h 2923037"/>
              <a:gd name="connsiteX12" fmla="*/ 2225676 w 4216400"/>
              <a:gd name="connsiteY12" fmla="*/ 2293938 h 2923037"/>
              <a:gd name="connsiteX13" fmla="*/ 2163762 w 4216400"/>
              <a:gd name="connsiteY13" fmla="*/ 2365375 h 2923037"/>
              <a:gd name="connsiteX14" fmla="*/ 1997075 w 4216400"/>
              <a:gd name="connsiteY14" fmla="*/ 2436813 h 2923037"/>
              <a:gd name="connsiteX15" fmla="*/ 1787526 w 4216400"/>
              <a:gd name="connsiteY15" fmla="*/ 2374900 h 2923037"/>
              <a:gd name="connsiteX16" fmla="*/ 1663701 w 4216400"/>
              <a:gd name="connsiteY16" fmla="*/ 2422525 h 2923037"/>
              <a:gd name="connsiteX17" fmla="*/ 1577976 w 4216400"/>
              <a:gd name="connsiteY17" fmla="*/ 2527300 h 2923037"/>
              <a:gd name="connsiteX18" fmla="*/ 1387475 w 4216400"/>
              <a:gd name="connsiteY18" fmla="*/ 2532063 h 2923037"/>
              <a:gd name="connsiteX19" fmla="*/ 1049338 w 4216400"/>
              <a:gd name="connsiteY19" fmla="*/ 2803525 h 2923037"/>
              <a:gd name="connsiteX20" fmla="*/ 596900 w 4216400"/>
              <a:gd name="connsiteY20" fmla="*/ 2813051 h 2923037"/>
              <a:gd name="connsiteX21" fmla="*/ 358775 w 4216400"/>
              <a:gd name="connsiteY21" fmla="*/ 2870201 h 2923037"/>
              <a:gd name="connsiteX22" fmla="*/ 206375 w 4216400"/>
              <a:gd name="connsiteY22" fmla="*/ 2817812 h 2923037"/>
              <a:gd name="connsiteX23" fmla="*/ 158750 w 4216400"/>
              <a:gd name="connsiteY23" fmla="*/ 2879725 h 2923037"/>
              <a:gd name="connsiteX24" fmla="*/ 0 w 4216400"/>
              <a:gd name="connsiteY24" fmla="*/ 2923037 h 2923037"/>
              <a:gd name="connsiteX25" fmla="*/ 0 w 4216400"/>
              <a:gd name="connsiteY2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944937 w 4216400"/>
              <a:gd name="connsiteY3" fmla="*/ 2103438 h 2923037"/>
              <a:gd name="connsiteX4" fmla="*/ 3797300 w 4216400"/>
              <a:gd name="connsiteY4" fmla="*/ 2403475 h 2923037"/>
              <a:gd name="connsiteX5" fmla="*/ 3535362 w 4216400"/>
              <a:gd name="connsiteY5" fmla="*/ 2393951 h 2923037"/>
              <a:gd name="connsiteX6" fmla="*/ 3435350 w 4216400"/>
              <a:gd name="connsiteY6" fmla="*/ 2432050 h 2923037"/>
              <a:gd name="connsiteX7" fmla="*/ 3030537 w 4216400"/>
              <a:gd name="connsiteY7" fmla="*/ 2317750 h 2923037"/>
              <a:gd name="connsiteX8" fmla="*/ 2930526 w 4216400"/>
              <a:gd name="connsiteY8" fmla="*/ 2408238 h 2923037"/>
              <a:gd name="connsiteX9" fmla="*/ 2720975 w 4216400"/>
              <a:gd name="connsiteY9" fmla="*/ 2432050 h 2923037"/>
              <a:gd name="connsiteX10" fmla="*/ 2654300 w 4216400"/>
              <a:gd name="connsiteY10" fmla="*/ 2322512 h 2923037"/>
              <a:gd name="connsiteX11" fmla="*/ 2478087 w 4216400"/>
              <a:gd name="connsiteY11" fmla="*/ 2474913 h 2923037"/>
              <a:gd name="connsiteX12" fmla="*/ 2225676 w 4216400"/>
              <a:gd name="connsiteY12" fmla="*/ 2293938 h 2923037"/>
              <a:gd name="connsiteX13" fmla="*/ 2163762 w 4216400"/>
              <a:gd name="connsiteY13" fmla="*/ 2365375 h 2923037"/>
              <a:gd name="connsiteX14" fmla="*/ 1997075 w 4216400"/>
              <a:gd name="connsiteY14" fmla="*/ 2436813 h 2923037"/>
              <a:gd name="connsiteX15" fmla="*/ 1787526 w 4216400"/>
              <a:gd name="connsiteY15" fmla="*/ 2374900 h 2923037"/>
              <a:gd name="connsiteX16" fmla="*/ 1663701 w 4216400"/>
              <a:gd name="connsiteY16" fmla="*/ 2422525 h 2923037"/>
              <a:gd name="connsiteX17" fmla="*/ 1577976 w 4216400"/>
              <a:gd name="connsiteY17" fmla="*/ 2527300 h 2923037"/>
              <a:gd name="connsiteX18" fmla="*/ 1387475 w 4216400"/>
              <a:gd name="connsiteY18" fmla="*/ 2532063 h 2923037"/>
              <a:gd name="connsiteX19" fmla="*/ 1049338 w 4216400"/>
              <a:gd name="connsiteY19" fmla="*/ 2803525 h 2923037"/>
              <a:gd name="connsiteX20" fmla="*/ 596900 w 4216400"/>
              <a:gd name="connsiteY20" fmla="*/ 2813051 h 2923037"/>
              <a:gd name="connsiteX21" fmla="*/ 358775 w 4216400"/>
              <a:gd name="connsiteY21" fmla="*/ 2870201 h 2923037"/>
              <a:gd name="connsiteX22" fmla="*/ 206375 w 4216400"/>
              <a:gd name="connsiteY22" fmla="*/ 2817812 h 2923037"/>
              <a:gd name="connsiteX23" fmla="*/ 158750 w 4216400"/>
              <a:gd name="connsiteY23" fmla="*/ 2879725 h 2923037"/>
              <a:gd name="connsiteX24" fmla="*/ 0 w 4216400"/>
              <a:gd name="connsiteY24" fmla="*/ 2923037 h 2923037"/>
              <a:gd name="connsiteX25" fmla="*/ 0 w 4216400"/>
              <a:gd name="connsiteY25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3987800 w 4216400"/>
              <a:gd name="connsiteY3" fmla="*/ 225107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92575 w 4216400"/>
              <a:gd name="connsiteY3" fmla="*/ 2174875 h 2923037"/>
              <a:gd name="connsiteX4" fmla="*/ 4083050 w 4216400"/>
              <a:gd name="connsiteY4" fmla="*/ 2079625 h 2923037"/>
              <a:gd name="connsiteX5" fmla="*/ 3944937 w 4216400"/>
              <a:gd name="connsiteY5" fmla="*/ 2103438 h 2923037"/>
              <a:gd name="connsiteX6" fmla="*/ 3797300 w 4216400"/>
              <a:gd name="connsiteY6" fmla="*/ 2403475 h 2923037"/>
              <a:gd name="connsiteX7" fmla="*/ 3535362 w 4216400"/>
              <a:gd name="connsiteY7" fmla="*/ 2393951 h 2923037"/>
              <a:gd name="connsiteX8" fmla="*/ 3435350 w 4216400"/>
              <a:gd name="connsiteY8" fmla="*/ 2432050 h 2923037"/>
              <a:gd name="connsiteX9" fmla="*/ 3030537 w 4216400"/>
              <a:gd name="connsiteY9" fmla="*/ 2317750 h 2923037"/>
              <a:gd name="connsiteX10" fmla="*/ 2930526 w 4216400"/>
              <a:gd name="connsiteY10" fmla="*/ 2408238 h 2923037"/>
              <a:gd name="connsiteX11" fmla="*/ 2720975 w 4216400"/>
              <a:gd name="connsiteY11" fmla="*/ 2432050 h 2923037"/>
              <a:gd name="connsiteX12" fmla="*/ 2654300 w 4216400"/>
              <a:gd name="connsiteY12" fmla="*/ 2322512 h 2923037"/>
              <a:gd name="connsiteX13" fmla="*/ 2478087 w 4216400"/>
              <a:gd name="connsiteY13" fmla="*/ 2474913 h 2923037"/>
              <a:gd name="connsiteX14" fmla="*/ 2225676 w 4216400"/>
              <a:gd name="connsiteY14" fmla="*/ 2293938 h 2923037"/>
              <a:gd name="connsiteX15" fmla="*/ 2163762 w 4216400"/>
              <a:gd name="connsiteY15" fmla="*/ 2365375 h 2923037"/>
              <a:gd name="connsiteX16" fmla="*/ 1997075 w 4216400"/>
              <a:gd name="connsiteY16" fmla="*/ 2436813 h 2923037"/>
              <a:gd name="connsiteX17" fmla="*/ 1787526 w 4216400"/>
              <a:gd name="connsiteY17" fmla="*/ 2374900 h 2923037"/>
              <a:gd name="connsiteX18" fmla="*/ 1663701 w 4216400"/>
              <a:gd name="connsiteY18" fmla="*/ 2422525 h 2923037"/>
              <a:gd name="connsiteX19" fmla="*/ 1577976 w 4216400"/>
              <a:gd name="connsiteY19" fmla="*/ 2527300 h 2923037"/>
              <a:gd name="connsiteX20" fmla="*/ 1387475 w 4216400"/>
              <a:gd name="connsiteY20" fmla="*/ 2532063 h 2923037"/>
              <a:gd name="connsiteX21" fmla="*/ 1049338 w 4216400"/>
              <a:gd name="connsiteY21" fmla="*/ 2803525 h 2923037"/>
              <a:gd name="connsiteX22" fmla="*/ 596900 w 4216400"/>
              <a:gd name="connsiteY22" fmla="*/ 2813051 h 2923037"/>
              <a:gd name="connsiteX23" fmla="*/ 358775 w 4216400"/>
              <a:gd name="connsiteY23" fmla="*/ 2870201 h 2923037"/>
              <a:gd name="connsiteX24" fmla="*/ 206375 w 4216400"/>
              <a:gd name="connsiteY24" fmla="*/ 2817812 h 2923037"/>
              <a:gd name="connsiteX25" fmla="*/ 158750 w 4216400"/>
              <a:gd name="connsiteY25" fmla="*/ 2879725 h 2923037"/>
              <a:gd name="connsiteX26" fmla="*/ 0 w 4216400"/>
              <a:gd name="connsiteY26" fmla="*/ 2923037 h 2923037"/>
              <a:gd name="connsiteX27" fmla="*/ 0 w 4216400"/>
              <a:gd name="connsiteY2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168775 w 4216400"/>
              <a:gd name="connsiteY3" fmla="*/ 2003425 h 2923037"/>
              <a:gd name="connsiteX4" fmla="*/ 4083050 w 4216400"/>
              <a:gd name="connsiteY4" fmla="*/ 2079625 h 2923037"/>
              <a:gd name="connsiteX5" fmla="*/ 3944937 w 4216400"/>
              <a:gd name="connsiteY5" fmla="*/ 2103438 h 2923037"/>
              <a:gd name="connsiteX6" fmla="*/ 3797300 w 4216400"/>
              <a:gd name="connsiteY6" fmla="*/ 2403475 h 2923037"/>
              <a:gd name="connsiteX7" fmla="*/ 3535362 w 4216400"/>
              <a:gd name="connsiteY7" fmla="*/ 2393951 h 2923037"/>
              <a:gd name="connsiteX8" fmla="*/ 3435350 w 4216400"/>
              <a:gd name="connsiteY8" fmla="*/ 2432050 h 2923037"/>
              <a:gd name="connsiteX9" fmla="*/ 3030537 w 4216400"/>
              <a:gd name="connsiteY9" fmla="*/ 2317750 h 2923037"/>
              <a:gd name="connsiteX10" fmla="*/ 2930526 w 4216400"/>
              <a:gd name="connsiteY10" fmla="*/ 2408238 h 2923037"/>
              <a:gd name="connsiteX11" fmla="*/ 2720975 w 4216400"/>
              <a:gd name="connsiteY11" fmla="*/ 2432050 h 2923037"/>
              <a:gd name="connsiteX12" fmla="*/ 2654300 w 4216400"/>
              <a:gd name="connsiteY12" fmla="*/ 2322512 h 2923037"/>
              <a:gd name="connsiteX13" fmla="*/ 2478087 w 4216400"/>
              <a:gd name="connsiteY13" fmla="*/ 2474913 h 2923037"/>
              <a:gd name="connsiteX14" fmla="*/ 2225676 w 4216400"/>
              <a:gd name="connsiteY14" fmla="*/ 2293938 h 2923037"/>
              <a:gd name="connsiteX15" fmla="*/ 2163762 w 4216400"/>
              <a:gd name="connsiteY15" fmla="*/ 2365375 h 2923037"/>
              <a:gd name="connsiteX16" fmla="*/ 1997075 w 4216400"/>
              <a:gd name="connsiteY16" fmla="*/ 2436813 h 2923037"/>
              <a:gd name="connsiteX17" fmla="*/ 1787526 w 4216400"/>
              <a:gd name="connsiteY17" fmla="*/ 2374900 h 2923037"/>
              <a:gd name="connsiteX18" fmla="*/ 1663701 w 4216400"/>
              <a:gd name="connsiteY18" fmla="*/ 2422525 h 2923037"/>
              <a:gd name="connsiteX19" fmla="*/ 1577976 w 4216400"/>
              <a:gd name="connsiteY19" fmla="*/ 2527300 h 2923037"/>
              <a:gd name="connsiteX20" fmla="*/ 1387475 w 4216400"/>
              <a:gd name="connsiteY20" fmla="*/ 2532063 h 2923037"/>
              <a:gd name="connsiteX21" fmla="*/ 1049338 w 4216400"/>
              <a:gd name="connsiteY21" fmla="*/ 2803525 h 2923037"/>
              <a:gd name="connsiteX22" fmla="*/ 596900 w 4216400"/>
              <a:gd name="connsiteY22" fmla="*/ 2813051 h 2923037"/>
              <a:gd name="connsiteX23" fmla="*/ 358775 w 4216400"/>
              <a:gd name="connsiteY23" fmla="*/ 2870201 h 2923037"/>
              <a:gd name="connsiteX24" fmla="*/ 206375 w 4216400"/>
              <a:gd name="connsiteY24" fmla="*/ 2817812 h 2923037"/>
              <a:gd name="connsiteX25" fmla="*/ 158750 w 4216400"/>
              <a:gd name="connsiteY25" fmla="*/ 2879725 h 2923037"/>
              <a:gd name="connsiteX26" fmla="*/ 0 w 4216400"/>
              <a:gd name="connsiteY26" fmla="*/ 2923037 h 2923037"/>
              <a:gd name="connsiteX27" fmla="*/ 0 w 4216400"/>
              <a:gd name="connsiteY27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2923037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  <a:gd name="connsiteX0" fmla="*/ 0 w 4216400"/>
              <a:gd name="connsiteY0" fmla="*/ 0 h 2923037"/>
              <a:gd name="connsiteX1" fmla="*/ 4216400 w 4216400"/>
              <a:gd name="connsiteY1" fmla="*/ 0 h 2923037"/>
              <a:gd name="connsiteX2" fmla="*/ 4216400 w 4216400"/>
              <a:gd name="connsiteY2" fmla="*/ 1980062 h 2923037"/>
              <a:gd name="connsiteX3" fmla="*/ 4083050 w 4216400"/>
              <a:gd name="connsiteY3" fmla="*/ 2079625 h 2923037"/>
              <a:gd name="connsiteX4" fmla="*/ 3944937 w 4216400"/>
              <a:gd name="connsiteY4" fmla="*/ 2103438 h 2923037"/>
              <a:gd name="connsiteX5" fmla="*/ 3797300 w 4216400"/>
              <a:gd name="connsiteY5" fmla="*/ 2403475 h 2923037"/>
              <a:gd name="connsiteX6" fmla="*/ 3535362 w 4216400"/>
              <a:gd name="connsiteY6" fmla="*/ 2393951 h 2923037"/>
              <a:gd name="connsiteX7" fmla="*/ 3435350 w 4216400"/>
              <a:gd name="connsiteY7" fmla="*/ 2432050 h 2923037"/>
              <a:gd name="connsiteX8" fmla="*/ 3030537 w 4216400"/>
              <a:gd name="connsiteY8" fmla="*/ 2317750 h 2923037"/>
              <a:gd name="connsiteX9" fmla="*/ 2930526 w 4216400"/>
              <a:gd name="connsiteY9" fmla="*/ 2408238 h 2923037"/>
              <a:gd name="connsiteX10" fmla="*/ 2720975 w 4216400"/>
              <a:gd name="connsiteY10" fmla="*/ 2432050 h 2923037"/>
              <a:gd name="connsiteX11" fmla="*/ 2654300 w 4216400"/>
              <a:gd name="connsiteY11" fmla="*/ 2322512 h 2923037"/>
              <a:gd name="connsiteX12" fmla="*/ 2478087 w 4216400"/>
              <a:gd name="connsiteY12" fmla="*/ 2474913 h 2923037"/>
              <a:gd name="connsiteX13" fmla="*/ 2225676 w 4216400"/>
              <a:gd name="connsiteY13" fmla="*/ 2293938 h 2923037"/>
              <a:gd name="connsiteX14" fmla="*/ 2163762 w 4216400"/>
              <a:gd name="connsiteY14" fmla="*/ 2365375 h 2923037"/>
              <a:gd name="connsiteX15" fmla="*/ 1997075 w 4216400"/>
              <a:gd name="connsiteY15" fmla="*/ 2436813 h 2923037"/>
              <a:gd name="connsiteX16" fmla="*/ 1787526 w 4216400"/>
              <a:gd name="connsiteY16" fmla="*/ 2374900 h 2923037"/>
              <a:gd name="connsiteX17" fmla="*/ 1663701 w 4216400"/>
              <a:gd name="connsiteY17" fmla="*/ 2422525 h 2923037"/>
              <a:gd name="connsiteX18" fmla="*/ 1577976 w 4216400"/>
              <a:gd name="connsiteY18" fmla="*/ 2527300 h 2923037"/>
              <a:gd name="connsiteX19" fmla="*/ 1387475 w 4216400"/>
              <a:gd name="connsiteY19" fmla="*/ 2532063 h 2923037"/>
              <a:gd name="connsiteX20" fmla="*/ 1049338 w 4216400"/>
              <a:gd name="connsiteY20" fmla="*/ 2803525 h 2923037"/>
              <a:gd name="connsiteX21" fmla="*/ 596900 w 4216400"/>
              <a:gd name="connsiteY21" fmla="*/ 2813051 h 2923037"/>
              <a:gd name="connsiteX22" fmla="*/ 358775 w 4216400"/>
              <a:gd name="connsiteY22" fmla="*/ 2870201 h 2923037"/>
              <a:gd name="connsiteX23" fmla="*/ 206375 w 4216400"/>
              <a:gd name="connsiteY23" fmla="*/ 2817812 h 2923037"/>
              <a:gd name="connsiteX24" fmla="*/ 158750 w 4216400"/>
              <a:gd name="connsiteY24" fmla="*/ 2879725 h 2923037"/>
              <a:gd name="connsiteX25" fmla="*/ 0 w 4216400"/>
              <a:gd name="connsiteY25" fmla="*/ 2923037 h 2923037"/>
              <a:gd name="connsiteX26" fmla="*/ 0 w 4216400"/>
              <a:gd name="connsiteY26" fmla="*/ 0 h 292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6400" h="2923037">
                <a:moveTo>
                  <a:pt x="0" y="0"/>
                </a:moveTo>
                <a:lnTo>
                  <a:pt x="4216400" y="0"/>
                </a:lnTo>
                <a:lnTo>
                  <a:pt x="4216400" y="1980062"/>
                </a:lnTo>
                <a:lnTo>
                  <a:pt x="4083050" y="2079625"/>
                </a:lnTo>
                <a:lnTo>
                  <a:pt x="3944937" y="2103438"/>
                </a:lnTo>
                <a:lnTo>
                  <a:pt x="3797300" y="2403475"/>
                </a:lnTo>
                <a:lnTo>
                  <a:pt x="3535362" y="2393951"/>
                </a:lnTo>
                <a:lnTo>
                  <a:pt x="3435350" y="2432050"/>
                </a:lnTo>
                <a:lnTo>
                  <a:pt x="3030537" y="2317750"/>
                </a:lnTo>
                <a:lnTo>
                  <a:pt x="2930526" y="2408238"/>
                </a:lnTo>
                <a:lnTo>
                  <a:pt x="2720975" y="2432050"/>
                </a:lnTo>
                <a:lnTo>
                  <a:pt x="2654300" y="2322512"/>
                </a:lnTo>
                <a:lnTo>
                  <a:pt x="2478087" y="2474913"/>
                </a:lnTo>
                <a:lnTo>
                  <a:pt x="2225676" y="2293938"/>
                </a:lnTo>
                <a:lnTo>
                  <a:pt x="2163762" y="2365375"/>
                </a:lnTo>
                <a:lnTo>
                  <a:pt x="1997075" y="2436813"/>
                </a:lnTo>
                <a:lnTo>
                  <a:pt x="1787526" y="2374900"/>
                </a:lnTo>
                <a:lnTo>
                  <a:pt x="1663701" y="2422525"/>
                </a:lnTo>
                <a:lnTo>
                  <a:pt x="1577976" y="2527300"/>
                </a:lnTo>
                <a:lnTo>
                  <a:pt x="1387475" y="2532063"/>
                </a:lnTo>
                <a:lnTo>
                  <a:pt x="1049338" y="2803525"/>
                </a:lnTo>
                <a:lnTo>
                  <a:pt x="596900" y="2813051"/>
                </a:lnTo>
                <a:lnTo>
                  <a:pt x="358775" y="2870201"/>
                </a:lnTo>
                <a:lnTo>
                  <a:pt x="206375" y="2817812"/>
                </a:lnTo>
                <a:lnTo>
                  <a:pt x="158750" y="2879725"/>
                </a:lnTo>
                <a:lnTo>
                  <a:pt x="0" y="2923037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 baseline="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6" name="Textplatzhalter 6"/>
          <p:cNvSpPr>
            <a:spLocks noGrp="1"/>
          </p:cNvSpPr>
          <p:nvPr>
            <p:ph type="body" sz="quarter" idx="22"/>
          </p:nvPr>
        </p:nvSpPr>
        <p:spPr>
          <a:xfrm>
            <a:off x="6214533" y="1617085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66700" indent="-266700"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7" name="Textplatzhalter 6"/>
          <p:cNvSpPr>
            <a:spLocks noGrp="1"/>
          </p:cNvSpPr>
          <p:nvPr>
            <p:ph type="body" sz="quarter" idx="23"/>
          </p:nvPr>
        </p:nvSpPr>
        <p:spPr>
          <a:xfrm>
            <a:off x="386456" y="1617085"/>
            <a:ext cx="5596467" cy="526226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66700" indent="-266700"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4" name="Textplatzhalter 8"/>
          <p:cNvSpPr>
            <a:spLocks noGrp="1"/>
          </p:cNvSpPr>
          <p:nvPr>
            <p:ph type="body" sz="quarter" idx="24" hasCustomPrompt="1"/>
          </p:nvPr>
        </p:nvSpPr>
        <p:spPr>
          <a:xfrm>
            <a:off x="385233" y="5851098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F06ED986-EDFC-44A3-962E-5EF89E79BF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slide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F4DD0-45D6-2748-98FA-2EF671542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20176133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organisational char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388800" y="3493638"/>
            <a:ext cx="3648000" cy="977000"/>
          </a:xfrm>
          <a:noFill/>
          <a:ln>
            <a:solidFill>
              <a:schemeClr val="accent1"/>
            </a:solidFill>
          </a:ln>
        </p:spPr>
        <p:txBody>
          <a:bodyPr lIns="72000" tIns="72000" rIns="72000" bIns="36000" anchor="t" anchorCtr="0">
            <a:noAutofit/>
          </a:bodyPr>
          <a:lstStyle>
            <a:lvl1pPr marL="180975" indent="-18097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platzhalter 12"/>
          <p:cNvSpPr>
            <a:spLocks noGrp="1"/>
          </p:cNvSpPr>
          <p:nvPr>
            <p:ph type="body" sz="quarter" idx="20"/>
          </p:nvPr>
        </p:nvSpPr>
        <p:spPr>
          <a:xfrm>
            <a:off x="4272061" y="3493638"/>
            <a:ext cx="3648000" cy="977000"/>
          </a:xfrm>
          <a:noFill/>
          <a:ln>
            <a:solidFill>
              <a:schemeClr val="accent1"/>
            </a:solidFill>
          </a:ln>
        </p:spPr>
        <p:txBody>
          <a:bodyPr lIns="72000" tIns="72000" rIns="72000" bIns="36000" anchor="t" anchorCtr="0">
            <a:noAutofit/>
          </a:bodyPr>
          <a:lstStyle>
            <a:lvl1pPr marL="180975" indent="-18097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platzhalter 12"/>
          <p:cNvSpPr>
            <a:spLocks noGrp="1"/>
          </p:cNvSpPr>
          <p:nvPr>
            <p:ph type="body" sz="quarter" idx="22"/>
          </p:nvPr>
        </p:nvSpPr>
        <p:spPr>
          <a:xfrm>
            <a:off x="8161867" y="3493638"/>
            <a:ext cx="3648000" cy="977000"/>
          </a:xfrm>
          <a:noFill/>
          <a:ln>
            <a:solidFill>
              <a:schemeClr val="accent4"/>
            </a:solidFill>
          </a:ln>
        </p:spPr>
        <p:txBody>
          <a:bodyPr lIns="72000" tIns="72000" rIns="72000" bIns="36000" anchor="t" anchorCtr="0">
            <a:noAutofit/>
          </a:bodyPr>
          <a:lstStyle>
            <a:lvl1pPr marL="180975" indent="-18097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3FE-7A41-4E19-86E0-F36A14F23F97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8800" y="2842419"/>
            <a:ext cx="3648000" cy="655879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platzhalter 12"/>
          <p:cNvSpPr>
            <a:spLocks noGrp="1"/>
          </p:cNvSpPr>
          <p:nvPr>
            <p:ph type="body" sz="quarter" idx="21"/>
          </p:nvPr>
        </p:nvSpPr>
        <p:spPr>
          <a:xfrm>
            <a:off x="4272061" y="2842419"/>
            <a:ext cx="3648000" cy="655879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23"/>
          </p:nvPr>
        </p:nvSpPr>
        <p:spPr>
          <a:xfrm>
            <a:off x="8161867" y="2842419"/>
            <a:ext cx="3648000" cy="655879"/>
          </a:xfr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3" name="Gerader Verbinder 22"/>
          <p:cNvCxnSpPr/>
          <p:nvPr/>
        </p:nvCxnSpPr>
        <p:spPr>
          <a:xfrm>
            <a:off x="6086410" y="2387601"/>
            <a:ext cx="5924" cy="46434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platzhalter 8"/>
          <p:cNvSpPr>
            <a:spLocks noGrp="1"/>
          </p:cNvSpPr>
          <p:nvPr>
            <p:ph type="body" sz="quarter" idx="24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17" name="Freihandform 16"/>
          <p:cNvSpPr/>
          <p:nvPr/>
        </p:nvSpPr>
        <p:spPr>
          <a:xfrm>
            <a:off x="2201334" y="2390914"/>
            <a:ext cx="7769013" cy="462022"/>
          </a:xfrm>
          <a:custGeom>
            <a:avLst/>
            <a:gdLst>
              <a:gd name="connsiteX0" fmla="*/ 0 w 6583680"/>
              <a:gd name="connsiteY0" fmla="*/ 218440 h 223520"/>
              <a:gd name="connsiteX1" fmla="*/ 0 w 6583680"/>
              <a:gd name="connsiteY1" fmla="*/ 0 h 223520"/>
              <a:gd name="connsiteX2" fmla="*/ 6583680 w 6583680"/>
              <a:gd name="connsiteY2" fmla="*/ 0 h 223520"/>
              <a:gd name="connsiteX3" fmla="*/ 6583680 w 6583680"/>
              <a:gd name="connsiteY3" fmla="*/ 223520 h 22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3680" h="223520">
                <a:moveTo>
                  <a:pt x="0" y="218440"/>
                </a:moveTo>
                <a:lnTo>
                  <a:pt x="0" y="0"/>
                </a:lnTo>
                <a:lnTo>
                  <a:pt x="6583680" y="0"/>
                </a:lnTo>
                <a:lnTo>
                  <a:pt x="6583680" y="223520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54" y="1850457"/>
            <a:ext cx="2250373" cy="41055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F90550BF-287D-4422-833B-5CD6B7C771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692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text 4 - 1/4 gre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379934" y="1627200"/>
            <a:ext cx="5595417" cy="20321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25" hasCustomPrompt="1"/>
          </p:nvPr>
        </p:nvSpPr>
        <p:spPr>
          <a:xfrm>
            <a:off x="538552" y="2346566"/>
            <a:ext cx="5281083" cy="6642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3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Textplatzhalter 7"/>
          <p:cNvSpPr>
            <a:spLocks noGrp="1"/>
          </p:cNvSpPr>
          <p:nvPr>
            <p:ph type="body" sz="quarter" idx="26"/>
          </p:nvPr>
        </p:nvSpPr>
        <p:spPr>
          <a:xfrm>
            <a:off x="538552" y="2924944"/>
            <a:ext cx="5281083" cy="4613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1D9B0-F302-4909-9130-4BF902C69962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platzhalt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538551" y="1897283"/>
            <a:ext cx="5281084" cy="403478"/>
          </a:xfrm>
          <a:noFill/>
        </p:spPr>
        <p:txBody>
          <a:bodyPr anchor="b" anchorCtr="1"/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3" name="Rechteck 22"/>
          <p:cNvSpPr/>
          <p:nvPr/>
        </p:nvSpPr>
        <p:spPr>
          <a:xfrm>
            <a:off x="6222893" y="1627200"/>
            <a:ext cx="5595417" cy="20321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7" name="Textplatzhalter 7"/>
          <p:cNvSpPr>
            <a:spLocks noGrp="1"/>
          </p:cNvSpPr>
          <p:nvPr>
            <p:ph type="body" sz="quarter" idx="27" hasCustomPrompt="1"/>
          </p:nvPr>
        </p:nvSpPr>
        <p:spPr>
          <a:xfrm>
            <a:off x="6381511" y="2346566"/>
            <a:ext cx="5281083" cy="6642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3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8" name="Textplatzhalter 7"/>
          <p:cNvSpPr>
            <a:spLocks noGrp="1"/>
          </p:cNvSpPr>
          <p:nvPr>
            <p:ph type="body" sz="quarter" idx="28" hasCustomPrompt="1"/>
          </p:nvPr>
        </p:nvSpPr>
        <p:spPr>
          <a:xfrm>
            <a:off x="6381511" y="2924944"/>
            <a:ext cx="5281083" cy="4613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9" name="Textplatzhalter 23"/>
          <p:cNvSpPr>
            <a:spLocks noGrp="1"/>
          </p:cNvSpPr>
          <p:nvPr>
            <p:ph type="body" sz="quarter" idx="29" hasCustomPrompt="1"/>
          </p:nvPr>
        </p:nvSpPr>
        <p:spPr>
          <a:xfrm>
            <a:off x="6381510" y="1897283"/>
            <a:ext cx="5281084" cy="403478"/>
          </a:xfrm>
          <a:noFill/>
        </p:spPr>
        <p:txBody>
          <a:bodyPr anchor="b" anchorCtr="1"/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4" name="Rechteck 33"/>
          <p:cNvSpPr/>
          <p:nvPr/>
        </p:nvSpPr>
        <p:spPr>
          <a:xfrm>
            <a:off x="379934" y="3835560"/>
            <a:ext cx="5595417" cy="20321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5" name="Textplatzhalter 7"/>
          <p:cNvSpPr>
            <a:spLocks noGrp="1"/>
          </p:cNvSpPr>
          <p:nvPr>
            <p:ph type="body" sz="quarter" idx="30" hasCustomPrompt="1"/>
          </p:nvPr>
        </p:nvSpPr>
        <p:spPr>
          <a:xfrm>
            <a:off x="538552" y="4554926"/>
            <a:ext cx="5281083" cy="664232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3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6" name="Textplatzhalter 7"/>
          <p:cNvSpPr>
            <a:spLocks noGrp="1"/>
          </p:cNvSpPr>
          <p:nvPr>
            <p:ph type="body" sz="quarter" idx="31" hasCustomPrompt="1"/>
          </p:nvPr>
        </p:nvSpPr>
        <p:spPr>
          <a:xfrm>
            <a:off x="538552" y="5133304"/>
            <a:ext cx="5281083" cy="4613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7" name="Textplatzhalter 23"/>
          <p:cNvSpPr>
            <a:spLocks noGrp="1"/>
          </p:cNvSpPr>
          <p:nvPr>
            <p:ph type="body" sz="quarter" idx="32" hasCustomPrompt="1"/>
          </p:nvPr>
        </p:nvSpPr>
        <p:spPr>
          <a:xfrm>
            <a:off x="538551" y="4105643"/>
            <a:ext cx="5281084" cy="403478"/>
          </a:xfrm>
          <a:noFill/>
        </p:spPr>
        <p:txBody>
          <a:bodyPr anchor="b" anchorCtr="1"/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8" name="Rechteck 37"/>
          <p:cNvSpPr/>
          <p:nvPr/>
        </p:nvSpPr>
        <p:spPr>
          <a:xfrm>
            <a:off x="6222893" y="3835560"/>
            <a:ext cx="5595417" cy="20321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39" name="Textplatzhalter 7"/>
          <p:cNvSpPr>
            <a:spLocks noGrp="1"/>
          </p:cNvSpPr>
          <p:nvPr>
            <p:ph type="body" sz="quarter" idx="33" hasCustomPrompt="1"/>
          </p:nvPr>
        </p:nvSpPr>
        <p:spPr>
          <a:xfrm>
            <a:off x="6381511" y="4554926"/>
            <a:ext cx="5281083" cy="6642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3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platzhalter 7"/>
          <p:cNvSpPr>
            <a:spLocks noGrp="1"/>
          </p:cNvSpPr>
          <p:nvPr>
            <p:ph type="body" sz="quarter" idx="34" hasCustomPrompt="1"/>
          </p:nvPr>
        </p:nvSpPr>
        <p:spPr>
          <a:xfrm>
            <a:off x="6381511" y="5133304"/>
            <a:ext cx="5281083" cy="461332"/>
          </a:xfrm>
        </p:spPr>
        <p:txBody>
          <a:bodyPr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platzhalter 23"/>
          <p:cNvSpPr>
            <a:spLocks noGrp="1"/>
          </p:cNvSpPr>
          <p:nvPr>
            <p:ph type="body" sz="quarter" idx="35" hasCustomPrompt="1"/>
          </p:nvPr>
        </p:nvSpPr>
        <p:spPr>
          <a:xfrm>
            <a:off x="6381510" y="4105643"/>
            <a:ext cx="5281084" cy="403478"/>
          </a:xfrm>
          <a:noFill/>
        </p:spPr>
        <p:txBody>
          <a:bodyPr anchor="b" anchorCtr="1"/>
          <a:lstStyle>
            <a:lvl1pPr marL="0" indent="0">
              <a:buNone/>
              <a:defRPr sz="2800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6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6B3B88C3-FE95-4E16-B20A-BD4B3D4B6D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817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-history/process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agrammplatzhalter 9"/>
          <p:cNvSpPr>
            <a:spLocks noGrp="1"/>
          </p:cNvSpPr>
          <p:nvPr>
            <p:ph type="chart" sz="quarter" idx="15"/>
          </p:nvPr>
        </p:nvSpPr>
        <p:spPr>
          <a:xfrm>
            <a:off x="385234" y="1619250"/>
            <a:ext cx="11425767" cy="4521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 baseline="0"/>
            </a:lvl1pPr>
          </a:lstStyle>
          <a:p>
            <a:r>
              <a:rPr lang="en-US" noProof="0"/>
              <a:t>Click icon to add chart</a:t>
            </a:r>
            <a:endParaRPr lang="de-AT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277B-EB58-4901-8DFA-48999E848F0C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988051" y="1620043"/>
            <a:ext cx="2412205" cy="1168028"/>
          </a:xfrm>
          <a:prstGeom prst="callout1">
            <a:avLst>
              <a:gd name="adj1" fmla="val -276"/>
              <a:gd name="adj2" fmla="val 331"/>
              <a:gd name="adj3" fmla="val 167493"/>
              <a:gd name="adj4" fmla="val 176"/>
            </a:avLst>
          </a:prstGeom>
          <a:ln w="6350">
            <a:solidFill>
              <a:schemeClr val="accent1"/>
            </a:solidFill>
          </a:ln>
        </p:spPr>
        <p:txBody>
          <a:bodyPr lIns="72000" tIns="0" rIns="7200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1pPr>
            <a:lvl2pPr marL="0" indent="0">
              <a:lnSpc>
                <a:spcPct val="95000"/>
              </a:lnSpc>
              <a:spcAft>
                <a:spcPts val="0"/>
              </a:spcAft>
              <a:buNone/>
              <a:defRPr sz="1400" baseline="0">
                <a:solidFill>
                  <a:schemeClr val="tx1"/>
                </a:solidFill>
              </a:defRPr>
            </a:lvl2pPr>
            <a:lvl3pPr marL="180975" indent="-180975" algn="l" defTabSz="9144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tabLst/>
              <a:defRPr sz="1400"/>
            </a:lvl3pPr>
            <a:lvl4pPr marL="628650" indent="0">
              <a:lnSpc>
                <a:spcPct val="100000"/>
              </a:lnSpc>
              <a:spcAft>
                <a:spcPts val="0"/>
              </a:spcAft>
              <a:buNone/>
              <a:defRPr sz="1400"/>
            </a:lvl4pPr>
            <a:lvl5pPr marL="814387" indent="0">
              <a:lnSpc>
                <a:spcPct val="100000"/>
              </a:lnSpc>
              <a:spcAft>
                <a:spcPts val="0"/>
              </a:spcAft>
              <a:buNone/>
              <a:defRPr sz="14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Level 2</a:t>
            </a:r>
          </a:p>
          <a:p>
            <a:pPr marL="180975" lvl="2" indent="-180975" algn="l" defTabSz="9144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tabLst/>
            </a:pPr>
            <a:r>
              <a:rPr lang="en-US" dirty="0"/>
              <a:t>Level 3</a:t>
            </a:r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1699731-908F-4E54-80F7-50332FA276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360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history/process timeline 2 -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C53FF-FA64-4D41-A060-7A42F86C2AA8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feil nach rechts 6"/>
          <p:cNvSpPr/>
          <p:nvPr/>
        </p:nvSpPr>
        <p:spPr>
          <a:xfrm>
            <a:off x="385234" y="3393469"/>
            <a:ext cx="11425767" cy="63560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527051" y="3573463"/>
            <a:ext cx="10778067" cy="265112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bg1"/>
                </a:solidFill>
              </a:defRPr>
            </a:lvl1pPr>
            <a:lvl2pPr marL="271462" indent="0">
              <a:buNone/>
              <a:defRPr/>
            </a:lvl2pPr>
            <a:lvl3pPr marL="442912" indent="0">
              <a:buNone/>
              <a:defRPr/>
            </a:lvl3pPr>
            <a:lvl4pPr marL="628650" indent="0">
              <a:buNone/>
              <a:defRPr/>
            </a:lvl4pPr>
            <a:lvl5pPr marL="81438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79935" y="1622426"/>
            <a:ext cx="3411811" cy="1374775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72000" tIns="72000" rIns="72000" bIns="72000"/>
          <a:lstStyle>
            <a:lvl1pPr marL="0" indent="0">
              <a:spcBef>
                <a:spcPts val="400"/>
              </a:spcBef>
              <a:buNone/>
              <a:defRPr sz="1400" b="1">
                <a:solidFill>
                  <a:schemeClr val="tx2"/>
                </a:solidFill>
              </a:defRPr>
            </a:lvl1pPr>
            <a:lvl2pPr marL="0" indent="0">
              <a:spcBef>
                <a:spcPts val="200"/>
              </a:spcBef>
              <a:buNone/>
              <a:defRPr sz="1400">
                <a:solidFill>
                  <a:schemeClr val="tx2"/>
                </a:solidFill>
              </a:defRPr>
            </a:lvl2pPr>
            <a:lvl3pPr marL="180975" indent="-180975">
              <a:spcBef>
                <a:spcPts val="200"/>
              </a:spcBef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A1A7503-69EF-4DD1-89F0-71C067BBCF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446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2 - text in 8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1835-9E26-4978-AF32-7AE862813FBE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Gerader Verbinder 8"/>
          <p:cNvCxnSpPr/>
          <p:nvPr/>
        </p:nvCxnSpPr>
        <p:spPr>
          <a:xfrm>
            <a:off x="385234" y="2381250"/>
            <a:ext cx="11425767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>
          <a:xfrm>
            <a:off x="388800" y="3409750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4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388800" y="2543476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5" name="Textplatzhalter 12"/>
          <p:cNvSpPr>
            <a:spLocks noGrp="1"/>
          </p:cNvSpPr>
          <p:nvPr>
            <p:ph type="body" sz="quarter" idx="15"/>
          </p:nvPr>
        </p:nvSpPr>
        <p:spPr>
          <a:xfrm>
            <a:off x="388800" y="5575434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6" name="Textplatzhalter 12"/>
          <p:cNvSpPr>
            <a:spLocks noGrp="1"/>
          </p:cNvSpPr>
          <p:nvPr>
            <p:ph type="body" sz="quarter" idx="16"/>
          </p:nvPr>
        </p:nvSpPr>
        <p:spPr>
          <a:xfrm>
            <a:off x="388800" y="5142298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7" name="Textplatzhalter 12"/>
          <p:cNvSpPr>
            <a:spLocks noGrp="1"/>
          </p:cNvSpPr>
          <p:nvPr>
            <p:ph type="body" sz="quarter" idx="17"/>
          </p:nvPr>
        </p:nvSpPr>
        <p:spPr>
          <a:xfrm>
            <a:off x="388800" y="4709161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8" name="Textplatzhalter 12"/>
          <p:cNvSpPr>
            <a:spLocks noGrp="1"/>
          </p:cNvSpPr>
          <p:nvPr>
            <p:ph type="body" sz="quarter" idx="18"/>
          </p:nvPr>
        </p:nvSpPr>
        <p:spPr>
          <a:xfrm>
            <a:off x="388800" y="4276024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9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8800" y="3842887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0" name="Textplatzhalter 12"/>
          <p:cNvSpPr>
            <a:spLocks noGrp="1"/>
          </p:cNvSpPr>
          <p:nvPr>
            <p:ph type="body" sz="quarter" idx="20"/>
          </p:nvPr>
        </p:nvSpPr>
        <p:spPr>
          <a:xfrm>
            <a:off x="388800" y="2976613"/>
            <a:ext cx="2686051" cy="334963"/>
          </a:xfrm>
          <a:solidFill>
            <a:schemeClr val="bg2"/>
          </a:solidFill>
        </p:spPr>
        <p:txBody>
          <a:bodyPr vert="horz" lIns="72000" tIns="0" rIns="72000" bIns="0" rtlCol="0" anchor="ctr" anchorCtr="0">
            <a:noAutofit/>
          </a:bodyPr>
          <a:lstStyle>
            <a:lvl1pPr marL="285750" indent="-285750">
              <a:buFont typeface="Arial" panose="020B0604020202020204" pitchFamily="34" charset="0"/>
              <a:buNone/>
              <a:defRPr lang="de-AT" sz="1400" dirty="0" smtClean="0"/>
            </a:lvl1pPr>
          </a:lstStyle>
          <a:p>
            <a:pPr marL="0" lvl="0" indent="0">
              <a:spcBef>
                <a:spcPts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1" name="Textplatzhalter 12"/>
          <p:cNvSpPr>
            <a:spLocks noGrp="1"/>
          </p:cNvSpPr>
          <p:nvPr>
            <p:ph type="body" sz="quarter" idx="21"/>
          </p:nvPr>
        </p:nvSpPr>
        <p:spPr>
          <a:xfrm>
            <a:off x="3159338" y="3409750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platzhalter 12"/>
          <p:cNvSpPr>
            <a:spLocks noGrp="1"/>
          </p:cNvSpPr>
          <p:nvPr>
            <p:ph type="body" sz="quarter" idx="22"/>
          </p:nvPr>
        </p:nvSpPr>
        <p:spPr>
          <a:xfrm>
            <a:off x="3159338" y="2543476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platzhalter 12"/>
          <p:cNvSpPr>
            <a:spLocks noGrp="1"/>
          </p:cNvSpPr>
          <p:nvPr>
            <p:ph type="body" sz="quarter" idx="23"/>
          </p:nvPr>
        </p:nvSpPr>
        <p:spPr>
          <a:xfrm>
            <a:off x="3159338" y="5575434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3159338" y="5142298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platzhalter 12"/>
          <p:cNvSpPr>
            <a:spLocks noGrp="1"/>
          </p:cNvSpPr>
          <p:nvPr>
            <p:ph type="body" sz="quarter" idx="25"/>
          </p:nvPr>
        </p:nvSpPr>
        <p:spPr>
          <a:xfrm>
            <a:off x="3159338" y="4709161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platzhalter 12"/>
          <p:cNvSpPr>
            <a:spLocks noGrp="1"/>
          </p:cNvSpPr>
          <p:nvPr>
            <p:ph type="body" sz="quarter" idx="26"/>
          </p:nvPr>
        </p:nvSpPr>
        <p:spPr>
          <a:xfrm>
            <a:off x="3159338" y="4276024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platzhalter 12"/>
          <p:cNvSpPr>
            <a:spLocks noGrp="1"/>
          </p:cNvSpPr>
          <p:nvPr>
            <p:ph type="body" sz="quarter" idx="27"/>
          </p:nvPr>
        </p:nvSpPr>
        <p:spPr>
          <a:xfrm>
            <a:off x="3159338" y="3842887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platzhalter 12"/>
          <p:cNvSpPr>
            <a:spLocks noGrp="1"/>
          </p:cNvSpPr>
          <p:nvPr>
            <p:ph type="body" sz="quarter" idx="28"/>
          </p:nvPr>
        </p:nvSpPr>
        <p:spPr>
          <a:xfrm>
            <a:off x="3159338" y="2976613"/>
            <a:ext cx="8651663" cy="334963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rIns="72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platzhalter 8"/>
          <p:cNvSpPr>
            <a:spLocks noGrp="1"/>
          </p:cNvSpPr>
          <p:nvPr>
            <p:ph type="body" sz="quarter" idx="29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  <a:p>
            <a:pPr lvl="0"/>
            <a:endParaRPr lang="en-US" dirty="0"/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54" y="1850457"/>
            <a:ext cx="2250373" cy="410552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CB5B27DE-28DA-4D5F-AB22-C17F0CB8A7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6554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3 - pics &amp; bracket &amp;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ihandform 30"/>
          <p:cNvSpPr/>
          <p:nvPr/>
        </p:nvSpPr>
        <p:spPr>
          <a:xfrm>
            <a:off x="368301" y="3825753"/>
            <a:ext cx="11442700" cy="266700"/>
          </a:xfrm>
          <a:custGeom>
            <a:avLst/>
            <a:gdLst>
              <a:gd name="connsiteX0" fmla="*/ 0 w 8582025"/>
              <a:gd name="connsiteY0" fmla="*/ 0 h 266700"/>
              <a:gd name="connsiteX1" fmla="*/ 209550 w 8582025"/>
              <a:gd name="connsiteY1" fmla="*/ 266700 h 266700"/>
              <a:gd name="connsiteX2" fmla="*/ 8391525 w 8582025"/>
              <a:gd name="connsiteY2" fmla="*/ 266700 h 266700"/>
              <a:gd name="connsiteX3" fmla="*/ 8582025 w 8582025"/>
              <a:gd name="connsiteY3" fmla="*/ 952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2025" h="266700">
                <a:moveTo>
                  <a:pt x="0" y="0"/>
                </a:moveTo>
                <a:lnTo>
                  <a:pt x="209550" y="266700"/>
                </a:lnTo>
                <a:lnTo>
                  <a:pt x="8391525" y="266700"/>
                </a:lnTo>
                <a:lnTo>
                  <a:pt x="8582025" y="9525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A8A7-8E1C-4D81-8607-39684986E6F0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8800" y="1624184"/>
            <a:ext cx="3648000" cy="343022"/>
          </a:xfrm>
          <a:solidFill>
            <a:schemeClr val="accent2"/>
          </a:solidFill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platzhalter 12"/>
          <p:cNvSpPr>
            <a:spLocks noGrp="1"/>
          </p:cNvSpPr>
          <p:nvPr>
            <p:ph type="body" sz="quarter" idx="21"/>
          </p:nvPr>
        </p:nvSpPr>
        <p:spPr>
          <a:xfrm>
            <a:off x="4272061" y="1624184"/>
            <a:ext cx="3648000" cy="343022"/>
          </a:xfrm>
          <a:solidFill>
            <a:schemeClr val="accent1"/>
          </a:solidFill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23"/>
          </p:nvPr>
        </p:nvSpPr>
        <p:spPr>
          <a:xfrm>
            <a:off x="8161867" y="1624184"/>
            <a:ext cx="3648000" cy="343022"/>
          </a:xfrm>
          <a:solidFill>
            <a:schemeClr val="accent4"/>
          </a:solidFill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24"/>
          </p:nvPr>
        </p:nvSpPr>
        <p:spPr>
          <a:xfrm>
            <a:off x="4258733" y="4556126"/>
            <a:ext cx="4813597" cy="193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25" hasCustomPrompt="1"/>
          </p:nvPr>
        </p:nvSpPr>
        <p:spPr>
          <a:xfrm>
            <a:off x="388800" y="2079626"/>
            <a:ext cx="3648000" cy="15843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7" name="Textplatzhalt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4866763" y="3924178"/>
            <a:ext cx="2499237" cy="343022"/>
          </a:xfrm>
          <a:solidFill>
            <a:schemeClr val="tx2"/>
          </a:solidFill>
        </p:spPr>
        <p:txBody>
          <a:bodyPr lIns="72000" tIns="0" rIns="7200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29" hasCustomPrompt="1"/>
          </p:nvPr>
        </p:nvSpPr>
        <p:spPr>
          <a:xfrm>
            <a:off x="4269139" y="2079626"/>
            <a:ext cx="3648000" cy="15843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7" name="Bildplatzhalter 14"/>
          <p:cNvSpPr>
            <a:spLocks noGrp="1"/>
          </p:cNvSpPr>
          <p:nvPr>
            <p:ph type="pic" sz="quarter" idx="30" hasCustomPrompt="1"/>
          </p:nvPr>
        </p:nvSpPr>
        <p:spPr>
          <a:xfrm>
            <a:off x="8161200" y="2079626"/>
            <a:ext cx="3648000" cy="15843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9" name="Textplatzhalter 8"/>
          <p:cNvSpPr>
            <a:spLocks noGrp="1"/>
          </p:cNvSpPr>
          <p:nvPr>
            <p:ph type="body" sz="quarter" idx="31" hasCustomPrompt="1"/>
          </p:nvPr>
        </p:nvSpPr>
        <p:spPr>
          <a:xfrm>
            <a:off x="385233" y="6202791"/>
            <a:ext cx="36480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75119B8E-F99B-49AE-ACC2-9AD5EFEA37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658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3 - text &amp; arrows &amp;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4263280" y="1628800"/>
            <a:ext cx="3648000" cy="6635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8160911" y="1628800"/>
            <a:ext cx="3648000" cy="6635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31" name="Textplatzhalter 8"/>
          <p:cNvSpPr>
            <a:spLocks noGrp="1"/>
          </p:cNvSpPr>
          <p:nvPr>
            <p:ph type="body" sz="quarter" idx="34"/>
          </p:nvPr>
        </p:nvSpPr>
        <p:spPr>
          <a:xfrm>
            <a:off x="8806650" y="1645884"/>
            <a:ext cx="2889004" cy="617538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FontTx/>
              <a:buNone/>
              <a:defRPr/>
            </a:lvl2pPr>
            <a:lvl3pPr marL="447675" indent="0">
              <a:buFontTx/>
              <a:buNone/>
              <a:defRPr/>
            </a:lvl3pPr>
            <a:lvl4pPr marL="628650" indent="0">
              <a:buFontTx/>
              <a:buNone/>
              <a:defRPr/>
            </a:lvl4pPr>
            <a:lvl5pPr marL="80645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hteck 9"/>
          <p:cNvSpPr/>
          <p:nvPr/>
        </p:nvSpPr>
        <p:spPr>
          <a:xfrm>
            <a:off x="388799" y="1628800"/>
            <a:ext cx="3648000" cy="6635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1CED-E7BC-4DA4-9EAB-8BB903502F69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382133" y="5133853"/>
            <a:ext cx="3648000" cy="676397"/>
          </a:xfrm>
          <a:solidFill>
            <a:schemeClr val="tx2"/>
          </a:solidFill>
        </p:spPr>
        <p:txBody>
          <a:bodyPr lIns="108000" tIns="0" rIns="108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platzhalter 12"/>
          <p:cNvSpPr>
            <a:spLocks noGrp="1"/>
          </p:cNvSpPr>
          <p:nvPr>
            <p:ph type="body" sz="quarter" idx="27"/>
          </p:nvPr>
        </p:nvSpPr>
        <p:spPr>
          <a:xfrm>
            <a:off x="388799" y="2292350"/>
            <a:ext cx="3648000" cy="2144762"/>
          </a:xfrm>
          <a:noFill/>
          <a:ln>
            <a:solidFill>
              <a:schemeClr val="accent1"/>
            </a:solidFill>
          </a:ln>
        </p:spPr>
        <p:txBody>
          <a:bodyPr lIns="144000" tIns="108000" rIns="144000" bIns="108000" anchor="t" anchorCtr="0">
            <a:noAutofit/>
          </a:bodyPr>
          <a:lstStyle>
            <a:lvl1pPr marL="180975" indent="-180975" algn="l">
              <a:lnSpc>
                <a:spcPct val="100000"/>
              </a:lnSpc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32"/>
          </p:nvPr>
        </p:nvSpPr>
        <p:spPr>
          <a:xfrm>
            <a:off x="1041647" y="1645884"/>
            <a:ext cx="2889004" cy="617538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FontTx/>
              <a:buNone/>
              <a:defRPr/>
            </a:lvl2pPr>
            <a:lvl3pPr marL="447675" indent="0">
              <a:buFontTx/>
              <a:buNone/>
              <a:defRPr/>
            </a:lvl3pPr>
            <a:lvl4pPr marL="628650" indent="0">
              <a:buFontTx/>
              <a:buNone/>
              <a:defRPr/>
            </a:lvl4pPr>
            <a:lvl5pPr marL="80645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platzhalter 8"/>
          <p:cNvSpPr>
            <a:spLocks noGrp="1"/>
          </p:cNvSpPr>
          <p:nvPr>
            <p:ph type="body" sz="quarter" idx="33"/>
          </p:nvPr>
        </p:nvSpPr>
        <p:spPr>
          <a:xfrm>
            <a:off x="4924149" y="1645884"/>
            <a:ext cx="2889004" cy="617538"/>
          </a:xfrm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FontTx/>
              <a:buNone/>
              <a:defRPr/>
            </a:lvl2pPr>
            <a:lvl3pPr marL="447675" indent="0">
              <a:buFontTx/>
              <a:buNone/>
              <a:defRPr/>
            </a:lvl3pPr>
            <a:lvl4pPr marL="628650" indent="0">
              <a:buFontTx/>
              <a:buNone/>
              <a:defRPr/>
            </a:lvl4pPr>
            <a:lvl5pPr marL="80645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25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4261552" y="2292350"/>
            <a:ext cx="3648000" cy="2144762"/>
          </a:xfrm>
          <a:noFill/>
          <a:ln>
            <a:solidFill>
              <a:schemeClr val="accent1"/>
            </a:solidFill>
          </a:ln>
        </p:spPr>
        <p:txBody>
          <a:bodyPr lIns="144000" tIns="108000" rIns="144000" bIns="108000" anchor="t" anchorCtr="0">
            <a:noAutofit/>
          </a:bodyPr>
          <a:lstStyle>
            <a:lvl1pPr marL="180975" indent="-180975" algn="l">
              <a:lnSpc>
                <a:spcPct val="100000"/>
              </a:lnSpc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platzhalter 12"/>
          <p:cNvSpPr>
            <a:spLocks noGrp="1"/>
          </p:cNvSpPr>
          <p:nvPr>
            <p:ph type="body" sz="quarter" idx="36"/>
          </p:nvPr>
        </p:nvSpPr>
        <p:spPr>
          <a:xfrm>
            <a:off x="8158211" y="2292350"/>
            <a:ext cx="3648000" cy="2144762"/>
          </a:xfrm>
          <a:noFill/>
          <a:ln>
            <a:solidFill>
              <a:schemeClr val="accent1"/>
            </a:solidFill>
          </a:ln>
        </p:spPr>
        <p:txBody>
          <a:bodyPr lIns="144000" tIns="108000" rIns="144000" bIns="108000" anchor="t" anchorCtr="0">
            <a:noAutofit/>
          </a:bodyPr>
          <a:lstStyle>
            <a:lvl1pPr marL="180975" indent="-180975" algn="l">
              <a:lnSpc>
                <a:spcPct val="100000"/>
              </a:lnSpc>
              <a:spcAft>
                <a:spcPts val="0"/>
              </a:spcAft>
              <a:buSzPct val="110000"/>
              <a:buFont typeface="Wingdings" panose="05000000000000000000" pitchFamily="2" charset="2"/>
              <a:buChar char="§"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37"/>
          </p:nvPr>
        </p:nvSpPr>
        <p:spPr>
          <a:xfrm>
            <a:off x="4275437" y="5133853"/>
            <a:ext cx="3648000" cy="676397"/>
          </a:xfrm>
          <a:solidFill>
            <a:schemeClr val="tx2"/>
          </a:solidFill>
        </p:spPr>
        <p:txBody>
          <a:bodyPr lIns="108000" tIns="0" rIns="108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platzhalter 12"/>
          <p:cNvSpPr>
            <a:spLocks noGrp="1"/>
          </p:cNvSpPr>
          <p:nvPr>
            <p:ph type="body" sz="quarter" idx="38"/>
          </p:nvPr>
        </p:nvSpPr>
        <p:spPr>
          <a:xfrm>
            <a:off x="8168741" y="5133853"/>
            <a:ext cx="3648000" cy="676397"/>
          </a:xfrm>
          <a:solidFill>
            <a:schemeClr val="tx2"/>
          </a:solidFill>
        </p:spPr>
        <p:txBody>
          <a:bodyPr lIns="108000" tIns="0" rIns="108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Freihandform 34"/>
          <p:cNvSpPr/>
          <p:nvPr/>
        </p:nvSpPr>
        <p:spPr>
          <a:xfrm>
            <a:off x="4258480" y="4610100"/>
            <a:ext cx="3657600" cy="333375"/>
          </a:xfrm>
          <a:custGeom>
            <a:avLst/>
            <a:gdLst>
              <a:gd name="connsiteX0" fmla="*/ 0 w 2743200"/>
              <a:gd name="connsiteY0" fmla="*/ 0 h 342900"/>
              <a:gd name="connsiteX1" fmla="*/ 1409700 w 2743200"/>
              <a:gd name="connsiteY1" fmla="*/ 342900 h 342900"/>
              <a:gd name="connsiteX2" fmla="*/ 2743200 w 2743200"/>
              <a:gd name="connsiteY2" fmla="*/ 9525 h 342900"/>
              <a:gd name="connsiteX0" fmla="*/ 0 w 2743200"/>
              <a:gd name="connsiteY0" fmla="*/ 0 h 338138"/>
              <a:gd name="connsiteX1" fmla="*/ 1385888 w 2743200"/>
              <a:gd name="connsiteY1" fmla="*/ 338138 h 338138"/>
              <a:gd name="connsiteX2" fmla="*/ 2743200 w 2743200"/>
              <a:gd name="connsiteY2" fmla="*/ 9525 h 338138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333375">
                <a:moveTo>
                  <a:pt x="0" y="0"/>
                </a:moveTo>
                <a:lnTo>
                  <a:pt x="1371600" y="333375"/>
                </a:lnTo>
                <a:lnTo>
                  <a:pt x="2743200" y="9525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7" name="Textfeld 6"/>
          <p:cNvSpPr txBox="1"/>
          <p:nvPr/>
        </p:nvSpPr>
        <p:spPr>
          <a:xfrm>
            <a:off x="358767" y="159241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8" name="Textfeld 27"/>
          <p:cNvSpPr txBox="1"/>
          <p:nvPr/>
        </p:nvSpPr>
        <p:spPr>
          <a:xfrm>
            <a:off x="4257667" y="159241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1" name="Textfeld 43"/>
          <p:cNvSpPr txBox="1"/>
          <p:nvPr/>
        </p:nvSpPr>
        <p:spPr>
          <a:xfrm>
            <a:off x="8169267" y="159241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9" name="Freihandform 38"/>
          <p:cNvSpPr/>
          <p:nvPr/>
        </p:nvSpPr>
        <p:spPr>
          <a:xfrm>
            <a:off x="377360" y="4610100"/>
            <a:ext cx="3657600" cy="333375"/>
          </a:xfrm>
          <a:custGeom>
            <a:avLst/>
            <a:gdLst>
              <a:gd name="connsiteX0" fmla="*/ 0 w 2743200"/>
              <a:gd name="connsiteY0" fmla="*/ 0 h 342900"/>
              <a:gd name="connsiteX1" fmla="*/ 1409700 w 2743200"/>
              <a:gd name="connsiteY1" fmla="*/ 342900 h 342900"/>
              <a:gd name="connsiteX2" fmla="*/ 2743200 w 2743200"/>
              <a:gd name="connsiteY2" fmla="*/ 9525 h 342900"/>
              <a:gd name="connsiteX0" fmla="*/ 0 w 2743200"/>
              <a:gd name="connsiteY0" fmla="*/ 0 h 338138"/>
              <a:gd name="connsiteX1" fmla="*/ 1385888 w 2743200"/>
              <a:gd name="connsiteY1" fmla="*/ 338138 h 338138"/>
              <a:gd name="connsiteX2" fmla="*/ 2743200 w 2743200"/>
              <a:gd name="connsiteY2" fmla="*/ 9525 h 338138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333375">
                <a:moveTo>
                  <a:pt x="0" y="0"/>
                </a:moveTo>
                <a:lnTo>
                  <a:pt x="1371600" y="333375"/>
                </a:lnTo>
                <a:lnTo>
                  <a:pt x="2743200" y="9525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0" name="Freihandform 39"/>
          <p:cNvSpPr/>
          <p:nvPr/>
        </p:nvSpPr>
        <p:spPr>
          <a:xfrm>
            <a:off x="8159920" y="4610100"/>
            <a:ext cx="3657600" cy="333375"/>
          </a:xfrm>
          <a:custGeom>
            <a:avLst/>
            <a:gdLst>
              <a:gd name="connsiteX0" fmla="*/ 0 w 2743200"/>
              <a:gd name="connsiteY0" fmla="*/ 0 h 342900"/>
              <a:gd name="connsiteX1" fmla="*/ 1409700 w 2743200"/>
              <a:gd name="connsiteY1" fmla="*/ 342900 h 342900"/>
              <a:gd name="connsiteX2" fmla="*/ 2743200 w 2743200"/>
              <a:gd name="connsiteY2" fmla="*/ 9525 h 342900"/>
              <a:gd name="connsiteX0" fmla="*/ 0 w 2743200"/>
              <a:gd name="connsiteY0" fmla="*/ 0 h 338138"/>
              <a:gd name="connsiteX1" fmla="*/ 1385888 w 2743200"/>
              <a:gd name="connsiteY1" fmla="*/ 338138 h 338138"/>
              <a:gd name="connsiteX2" fmla="*/ 2743200 w 2743200"/>
              <a:gd name="connsiteY2" fmla="*/ 9525 h 338138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  <a:gd name="connsiteX0" fmla="*/ 0 w 2743200"/>
              <a:gd name="connsiteY0" fmla="*/ 0 h 333375"/>
              <a:gd name="connsiteX1" fmla="*/ 1371600 w 2743200"/>
              <a:gd name="connsiteY1" fmla="*/ 333375 h 333375"/>
              <a:gd name="connsiteX2" fmla="*/ 2743200 w 2743200"/>
              <a:gd name="connsiteY2" fmla="*/ 952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333375">
                <a:moveTo>
                  <a:pt x="0" y="0"/>
                </a:moveTo>
                <a:lnTo>
                  <a:pt x="1371600" y="333375"/>
                </a:lnTo>
                <a:lnTo>
                  <a:pt x="2743200" y="9525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5137D51C-F5F3-49CC-AB28-5242E2CD4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91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3 - 2 chart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A922-77F9-411B-B7C0-18A87DF32044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79933" y="2503115"/>
            <a:ext cx="3638883" cy="349822"/>
          </a:xfrm>
          <a:solidFill>
            <a:schemeClr val="accent2"/>
          </a:solidFill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platzhalter 12"/>
          <p:cNvSpPr>
            <a:spLocks noGrp="1"/>
          </p:cNvSpPr>
          <p:nvPr>
            <p:ph type="body" sz="quarter" idx="21"/>
          </p:nvPr>
        </p:nvSpPr>
        <p:spPr>
          <a:xfrm>
            <a:off x="4268334" y="2503115"/>
            <a:ext cx="3660585" cy="349822"/>
          </a:xfrm>
          <a:solidFill>
            <a:schemeClr val="accent1"/>
          </a:solidFill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23"/>
          </p:nvPr>
        </p:nvSpPr>
        <p:spPr>
          <a:xfrm>
            <a:off x="8161868" y="2503115"/>
            <a:ext cx="3636537" cy="349822"/>
          </a:xfrm>
          <a:solidFill>
            <a:schemeClr val="accent4"/>
          </a:solidFill>
        </p:spPr>
        <p:txBody>
          <a:bodyPr lIns="72000" tIns="72000" rIns="72000" bIns="72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8" name="Gerader Verbinder 17"/>
          <p:cNvCxnSpPr/>
          <p:nvPr/>
        </p:nvCxnSpPr>
        <p:spPr>
          <a:xfrm>
            <a:off x="385234" y="2381250"/>
            <a:ext cx="11425767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iagrammplatzhalter 7"/>
          <p:cNvSpPr>
            <a:spLocks noGrp="1"/>
          </p:cNvSpPr>
          <p:nvPr>
            <p:ph type="chart" sz="quarter" idx="26"/>
          </p:nvPr>
        </p:nvSpPr>
        <p:spPr>
          <a:xfrm>
            <a:off x="658816" y="2905126"/>
            <a:ext cx="3360000" cy="126682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2" name="Diagrammplatzhalter 7"/>
          <p:cNvSpPr>
            <a:spLocks noGrp="1"/>
          </p:cNvSpPr>
          <p:nvPr>
            <p:ph type="chart" sz="quarter" idx="27"/>
          </p:nvPr>
        </p:nvSpPr>
        <p:spPr>
          <a:xfrm>
            <a:off x="658816" y="4467226"/>
            <a:ext cx="3360000" cy="12668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6" name="Diagrammplatzhalter 7"/>
          <p:cNvSpPr>
            <a:spLocks noGrp="1"/>
          </p:cNvSpPr>
          <p:nvPr>
            <p:ph type="chart" sz="quarter" idx="28"/>
          </p:nvPr>
        </p:nvSpPr>
        <p:spPr>
          <a:xfrm>
            <a:off x="4268333" y="2905126"/>
            <a:ext cx="3648000" cy="12668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7" name="Diagrammplatzhalter 7"/>
          <p:cNvSpPr>
            <a:spLocks noGrp="1"/>
          </p:cNvSpPr>
          <p:nvPr>
            <p:ph type="chart" sz="quarter" idx="29"/>
          </p:nvPr>
        </p:nvSpPr>
        <p:spPr>
          <a:xfrm>
            <a:off x="4268333" y="4467226"/>
            <a:ext cx="3648000" cy="12668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0" name="Diagrammplatzhalter 7"/>
          <p:cNvSpPr>
            <a:spLocks noGrp="1"/>
          </p:cNvSpPr>
          <p:nvPr>
            <p:ph type="chart" sz="quarter" idx="30"/>
          </p:nvPr>
        </p:nvSpPr>
        <p:spPr>
          <a:xfrm>
            <a:off x="8161867" y="2905126"/>
            <a:ext cx="3648000" cy="12668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1" name="Diagrammplatzhalter 7"/>
          <p:cNvSpPr>
            <a:spLocks noGrp="1"/>
          </p:cNvSpPr>
          <p:nvPr>
            <p:ph type="chart" sz="quarter" idx="31"/>
          </p:nvPr>
        </p:nvSpPr>
        <p:spPr>
          <a:xfrm>
            <a:off x="8161867" y="4467226"/>
            <a:ext cx="3648000" cy="12668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4" name="Textplatzhalter 12"/>
          <p:cNvSpPr>
            <a:spLocks noGrp="1"/>
          </p:cNvSpPr>
          <p:nvPr>
            <p:ph type="body" sz="quarter" idx="32"/>
          </p:nvPr>
        </p:nvSpPr>
        <p:spPr>
          <a:xfrm rot="16200000">
            <a:off x="-195866" y="3452208"/>
            <a:ext cx="1257300" cy="163133"/>
          </a:xfrm>
          <a:noFill/>
        </p:spPr>
        <p:txBody>
          <a:bodyPr lIns="72000" tIns="0" rIns="72000" bIns="0" anchor="t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900" b="1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platzhalter 12"/>
          <p:cNvSpPr>
            <a:spLocks noGrp="1"/>
          </p:cNvSpPr>
          <p:nvPr>
            <p:ph type="body" sz="quarter" idx="33"/>
          </p:nvPr>
        </p:nvSpPr>
        <p:spPr>
          <a:xfrm rot="16200000">
            <a:off x="-195866" y="5014309"/>
            <a:ext cx="1257300" cy="163133"/>
          </a:xfrm>
          <a:noFill/>
        </p:spPr>
        <p:txBody>
          <a:bodyPr lIns="72000" tIns="0" rIns="72000" bIns="0" anchor="t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900" b="1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platzhalter 8"/>
          <p:cNvSpPr>
            <a:spLocks noGrp="1"/>
          </p:cNvSpPr>
          <p:nvPr>
            <p:ph type="body" sz="quarter" idx="34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cxnSp>
        <p:nvCxnSpPr>
          <p:cNvPr id="48" name="Gerader Verbinder 47"/>
          <p:cNvCxnSpPr/>
          <p:nvPr/>
        </p:nvCxnSpPr>
        <p:spPr>
          <a:xfrm>
            <a:off x="8167233" y="4288929"/>
            <a:ext cx="36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7"/>
          <p:cNvCxnSpPr/>
          <p:nvPr userDrawn="1"/>
        </p:nvCxnSpPr>
        <p:spPr>
          <a:xfrm>
            <a:off x="4268333" y="4288929"/>
            <a:ext cx="3648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4"/>
          <p:cNvCxnSpPr/>
          <p:nvPr userDrawn="1"/>
        </p:nvCxnSpPr>
        <p:spPr>
          <a:xfrm>
            <a:off x="385234" y="4288929"/>
            <a:ext cx="364374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54" y="1850457"/>
            <a:ext cx="2250373" cy="410552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3DD92A1A-E0D8-487C-82B3-0152D5D4D6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473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4 - 2 chart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Gerader Verbinder 29"/>
          <p:cNvCxnSpPr/>
          <p:nvPr/>
        </p:nvCxnSpPr>
        <p:spPr>
          <a:xfrm>
            <a:off x="4644117" y="2558490"/>
            <a:ext cx="0" cy="27255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agrammplatzhalter 7"/>
          <p:cNvSpPr>
            <a:spLocks noGrp="1"/>
          </p:cNvSpPr>
          <p:nvPr>
            <p:ph type="chart" sz="quarter" idx="26"/>
          </p:nvPr>
        </p:nvSpPr>
        <p:spPr>
          <a:xfrm>
            <a:off x="388800" y="3429001"/>
            <a:ext cx="2673600" cy="12668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4" name="Diagrammplatzhalter 7"/>
          <p:cNvSpPr>
            <a:spLocks noGrp="1"/>
          </p:cNvSpPr>
          <p:nvPr>
            <p:ph type="chart" sz="quarter" idx="27"/>
          </p:nvPr>
        </p:nvSpPr>
        <p:spPr>
          <a:xfrm>
            <a:off x="388800" y="4860049"/>
            <a:ext cx="2673600" cy="12668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798D5-676E-4B14-96DB-D66557ACF015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8800" y="2777263"/>
            <a:ext cx="2673600" cy="527912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ctr" anchorCtr="1">
            <a:noAutofit/>
          </a:bodyPr>
          <a:lstStyle>
            <a:lvl1pPr marL="171450" indent="-171450" algn="ctr">
              <a:spcBef>
                <a:spcPts val="0"/>
              </a:spcBef>
              <a:buFont typeface="Arial" panose="020B0604020202020204" pitchFamily="34" charset="0"/>
              <a:buNone/>
              <a:tabLst/>
              <a:defRPr lang="de-AT" sz="1200" cap="all" baseline="0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ts val="0"/>
              </a:spcAft>
            </a:pPr>
            <a:r>
              <a:rPr lang="en-US"/>
              <a:t>Click to edit Master text styles</a:t>
            </a:r>
          </a:p>
        </p:txBody>
      </p:sp>
      <p:cxnSp>
        <p:nvCxnSpPr>
          <p:cNvPr id="43" name="Gerader Verbinder 42"/>
          <p:cNvCxnSpPr/>
          <p:nvPr/>
        </p:nvCxnSpPr>
        <p:spPr>
          <a:xfrm>
            <a:off x="7559488" y="2558490"/>
            <a:ext cx="0" cy="27255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/>
          <p:cNvCxnSpPr/>
          <p:nvPr userDrawn="1"/>
        </p:nvCxnSpPr>
        <p:spPr>
          <a:xfrm>
            <a:off x="6111809" y="2295922"/>
            <a:ext cx="0" cy="27255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platzhalter 12"/>
          <p:cNvSpPr>
            <a:spLocks noGrp="1"/>
          </p:cNvSpPr>
          <p:nvPr>
            <p:ph type="body" sz="quarter" idx="28"/>
          </p:nvPr>
        </p:nvSpPr>
        <p:spPr>
          <a:xfrm>
            <a:off x="3307847" y="2777263"/>
            <a:ext cx="2673600" cy="527912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ctr" anchorCtr="1">
            <a:noAutofit/>
          </a:bodyPr>
          <a:lstStyle>
            <a:lvl1pPr marL="171450" indent="-17145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AT" sz="1200" cap="all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55" name="Textplatzhalter 12"/>
          <p:cNvSpPr>
            <a:spLocks noGrp="1"/>
          </p:cNvSpPr>
          <p:nvPr>
            <p:ph type="body" sz="quarter" idx="31"/>
          </p:nvPr>
        </p:nvSpPr>
        <p:spPr>
          <a:xfrm>
            <a:off x="6203447" y="2777263"/>
            <a:ext cx="2673600" cy="527912"/>
          </a:xfr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vert="horz" wrap="square" lIns="72000" tIns="36000" rIns="72000" bIns="36000" rtlCol="0" anchor="ctr" anchorCtr="1">
            <a:noAutofit/>
          </a:bodyPr>
          <a:lstStyle>
            <a:lvl1pPr marL="171450" indent="-17145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AT" sz="1200" cap="all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59" name="Textplatzhalter 12"/>
          <p:cNvSpPr>
            <a:spLocks noGrp="1"/>
          </p:cNvSpPr>
          <p:nvPr>
            <p:ph type="body" sz="quarter" idx="34"/>
          </p:nvPr>
        </p:nvSpPr>
        <p:spPr>
          <a:xfrm>
            <a:off x="9136509" y="2777263"/>
            <a:ext cx="2673600" cy="527912"/>
          </a:xfrm>
          <a:solidFill>
            <a:schemeClr val="accent3"/>
          </a:solidFill>
        </p:spPr>
        <p:txBody>
          <a:bodyPr wrap="square" lIns="72000" tIns="36000" rIns="72000" bIns="3600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platzhalter 12"/>
          <p:cNvSpPr>
            <a:spLocks noGrp="1"/>
          </p:cNvSpPr>
          <p:nvPr>
            <p:ph type="body" sz="quarter" idx="37"/>
          </p:nvPr>
        </p:nvSpPr>
        <p:spPr>
          <a:xfrm rot="16200000">
            <a:off x="-195866" y="3976084"/>
            <a:ext cx="1257300" cy="163133"/>
          </a:xfrm>
          <a:noFill/>
        </p:spPr>
        <p:txBody>
          <a:bodyPr lIns="72000" tIns="0" rIns="72000" bIns="0" anchor="t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900" b="1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platzhalter 12"/>
          <p:cNvSpPr>
            <a:spLocks noGrp="1"/>
          </p:cNvSpPr>
          <p:nvPr>
            <p:ph type="body" sz="quarter" idx="38"/>
          </p:nvPr>
        </p:nvSpPr>
        <p:spPr>
          <a:xfrm rot="16200000">
            <a:off x="-147802" y="5490120"/>
            <a:ext cx="1174206" cy="176167"/>
          </a:xfrm>
          <a:noFill/>
        </p:spPr>
        <p:txBody>
          <a:bodyPr lIns="72000" tIns="0" rIns="72000" bIns="0" anchor="t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900" b="1" cap="none" baseline="0">
                <a:solidFill>
                  <a:schemeClr val="tx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Diagrammplatzhalter 7"/>
          <p:cNvSpPr>
            <a:spLocks noGrp="1"/>
          </p:cNvSpPr>
          <p:nvPr>
            <p:ph type="chart" sz="quarter" idx="39"/>
          </p:nvPr>
        </p:nvSpPr>
        <p:spPr>
          <a:xfrm>
            <a:off x="3307847" y="3429001"/>
            <a:ext cx="2673600" cy="12668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1" name="Diagrammplatzhalter 7"/>
          <p:cNvSpPr>
            <a:spLocks noGrp="1"/>
          </p:cNvSpPr>
          <p:nvPr>
            <p:ph type="chart" sz="quarter" idx="40"/>
          </p:nvPr>
        </p:nvSpPr>
        <p:spPr>
          <a:xfrm>
            <a:off x="3307847" y="4860049"/>
            <a:ext cx="2673600" cy="12668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2" name="Diagrammplatzhalter 7"/>
          <p:cNvSpPr>
            <a:spLocks noGrp="1"/>
          </p:cNvSpPr>
          <p:nvPr>
            <p:ph type="chart" sz="quarter" idx="41"/>
          </p:nvPr>
        </p:nvSpPr>
        <p:spPr>
          <a:xfrm>
            <a:off x="6203447" y="3429001"/>
            <a:ext cx="2673600" cy="12668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4" name="Diagrammplatzhalter 7"/>
          <p:cNvSpPr>
            <a:spLocks noGrp="1"/>
          </p:cNvSpPr>
          <p:nvPr>
            <p:ph type="chart" sz="quarter" idx="42"/>
          </p:nvPr>
        </p:nvSpPr>
        <p:spPr>
          <a:xfrm>
            <a:off x="6203447" y="4860049"/>
            <a:ext cx="2673600" cy="12668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5" name="Diagrammplatzhalter 7"/>
          <p:cNvSpPr>
            <a:spLocks noGrp="1"/>
          </p:cNvSpPr>
          <p:nvPr>
            <p:ph type="chart" sz="quarter" idx="43"/>
          </p:nvPr>
        </p:nvSpPr>
        <p:spPr>
          <a:xfrm>
            <a:off x="9136509" y="3429001"/>
            <a:ext cx="2673600" cy="126682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6" name="Diagrammplatzhalter 7"/>
          <p:cNvSpPr>
            <a:spLocks noGrp="1"/>
          </p:cNvSpPr>
          <p:nvPr>
            <p:ph type="chart" sz="quarter" idx="44"/>
          </p:nvPr>
        </p:nvSpPr>
        <p:spPr>
          <a:xfrm>
            <a:off x="9136509" y="4860049"/>
            <a:ext cx="2673600" cy="12668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lang="de-AT" sz="1200" dirty="0"/>
            </a:lvl1pPr>
          </a:lstStyle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7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73" name="Freihandform 6"/>
          <p:cNvSpPr/>
          <p:nvPr/>
        </p:nvSpPr>
        <p:spPr>
          <a:xfrm>
            <a:off x="1721973" y="2560712"/>
            <a:ext cx="8778240" cy="223520"/>
          </a:xfrm>
          <a:custGeom>
            <a:avLst/>
            <a:gdLst>
              <a:gd name="connsiteX0" fmla="*/ 0 w 6583680"/>
              <a:gd name="connsiteY0" fmla="*/ 218440 h 223520"/>
              <a:gd name="connsiteX1" fmla="*/ 0 w 6583680"/>
              <a:gd name="connsiteY1" fmla="*/ 0 h 223520"/>
              <a:gd name="connsiteX2" fmla="*/ 6583680 w 6583680"/>
              <a:gd name="connsiteY2" fmla="*/ 0 h 223520"/>
              <a:gd name="connsiteX3" fmla="*/ 6583680 w 6583680"/>
              <a:gd name="connsiteY3" fmla="*/ 223520 h 22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3680" h="223520">
                <a:moveTo>
                  <a:pt x="0" y="218440"/>
                </a:moveTo>
                <a:lnTo>
                  <a:pt x="0" y="0"/>
                </a:lnTo>
                <a:lnTo>
                  <a:pt x="6583680" y="0"/>
                </a:lnTo>
                <a:lnTo>
                  <a:pt x="6583680" y="223520"/>
                </a:lnTo>
              </a:path>
            </a:pathLst>
          </a:cu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41" name="Gerader Verbinder 45"/>
          <p:cNvCxnSpPr/>
          <p:nvPr userDrawn="1"/>
        </p:nvCxnSpPr>
        <p:spPr>
          <a:xfrm>
            <a:off x="376976" y="4777937"/>
            <a:ext cx="2673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53"/>
          <p:cNvCxnSpPr/>
          <p:nvPr userDrawn="1"/>
        </p:nvCxnSpPr>
        <p:spPr>
          <a:xfrm>
            <a:off x="3318932" y="4777936"/>
            <a:ext cx="2673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57"/>
          <p:cNvCxnSpPr/>
          <p:nvPr userDrawn="1"/>
        </p:nvCxnSpPr>
        <p:spPr>
          <a:xfrm>
            <a:off x="6227232" y="4777936"/>
            <a:ext cx="2673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61"/>
          <p:cNvCxnSpPr/>
          <p:nvPr userDrawn="1"/>
        </p:nvCxnSpPr>
        <p:spPr>
          <a:xfrm>
            <a:off x="9136509" y="4777936"/>
            <a:ext cx="2673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fik 3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54" y="1850457"/>
            <a:ext cx="2250373" cy="410552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5B7F1258-115B-42D2-BEA3-4F312B304D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506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-columns 4 - picture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E3D8F-9065-46B8-9764-9EA0A8126C0B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Gerader Verbinder 8"/>
          <p:cNvCxnSpPr/>
          <p:nvPr userDrawn="1"/>
        </p:nvCxnSpPr>
        <p:spPr>
          <a:xfrm>
            <a:off x="385234" y="2381250"/>
            <a:ext cx="11425767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387682" y="4530726"/>
            <a:ext cx="2671233" cy="334963"/>
          </a:xfrm>
          <a:noFill/>
        </p:spPr>
        <p:txBody>
          <a:bodyPr lIns="72000" rIns="72000" anchor="ctr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388800" y="2544763"/>
            <a:ext cx="2673600" cy="153007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0" name="Bildplatzhalter 6"/>
          <p:cNvSpPr>
            <a:spLocks noGrp="1"/>
          </p:cNvSpPr>
          <p:nvPr>
            <p:ph type="pic" sz="quarter" idx="16" hasCustomPrompt="1"/>
          </p:nvPr>
        </p:nvSpPr>
        <p:spPr>
          <a:xfrm>
            <a:off x="3305159" y="2544763"/>
            <a:ext cx="2673600" cy="153007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17" hasCustomPrompt="1"/>
          </p:nvPr>
        </p:nvSpPr>
        <p:spPr>
          <a:xfrm>
            <a:off x="6225084" y="2544763"/>
            <a:ext cx="2673600" cy="153007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2" name="Bildplatzhalter 6"/>
          <p:cNvSpPr>
            <a:spLocks noGrp="1"/>
          </p:cNvSpPr>
          <p:nvPr>
            <p:ph type="pic" sz="quarter" idx="18" hasCustomPrompt="1"/>
          </p:nvPr>
        </p:nvSpPr>
        <p:spPr>
          <a:xfrm>
            <a:off x="9145008" y="2544763"/>
            <a:ext cx="2673600" cy="153007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76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719369" y="4178166"/>
            <a:ext cx="2016259" cy="334963"/>
          </a:xfrm>
          <a:solidFill>
            <a:schemeClr val="tx2"/>
          </a:solidFill>
        </p:spPr>
        <p:txBody>
          <a:bodyPr lIns="72000" rIns="72000" anchor="ctr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35" name="Textplatzhalter 12"/>
          <p:cNvSpPr>
            <a:spLocks noGrp="1"/>
          </p:cNvSpPr>
          <p:nvPr>
            <p:ph type="body" sz="quarter" idx="20"/>
          </p:nvPr>
        </p:nvSpPr>
        <p:spPr>
          <a:xfrm>
            <a:off x="3334082" y="4530726"/>
            <a:ext cx="2671233" cy="334963"/>
          </a:xfrm>
          <a:noFill/>
        </p:spPr>
        <p:txBody>
          <a:bodyPr lIns="72000" rIns="72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36" name="Textplatzhalter 12"/>
          <p:cNvSpPr>
            <a:spLocks noGrp="1"/>
          </p:cNvSpPr>
          <p:nvPr>
            <p:ph type="body" sz="quarter" idx="21" hasCustomPrompt="1"/>
          </p:nvPr>
        </p:nvSpPr>
        <p:spPr>
          <a:xfrm>
            <a:off x="3665769" y="4178166"/>
            <a:ext cx="2016259" cy="334963"/>
          </a:xfrm>
          <a:solidFill>
            <a:schemeClr val="tx2"/>
          </a:solidFill>
        </p:spPr>
        <p:txBody>
          <a:bodyPr lIns="72000" rIns="72000" anchor="ctr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37" name="Textplatzhalter 12"/>
          <p:cNvSpPr>
            <a:spLocks noGrp="1"/>
          </p:cNvSpPr>
          <p:nvPr>
            <p:ph type="body" sz="quarter" idx="22"/>
          </p:nvPr>
        </p:nvSpPr>
        <p:spPr>
          <a:xfrm>
            <a:off x="6242382" y="4530726"/>
            <a:ext cx="2671233" cy="334963"/>
          </a:xfrm>
          <a:noFill/>
        </p:spPr>
        <p:txBody>
          <a:bodyPr lIns="72000" rIns="72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23" hasCustomPrompt="1"/>
          </p:nvPr>
        </p:nvSpPr>
        <p:spPr>
          <a:xfrm>
            <a:off x="6574069" y="4178166"/>
            <a:ext cx="2016259" cy="334963"/>
          </a:xfrm>
          <a:solidFill>
            <a:schemeClr val="tx2"/>
          </a:solidFill>
        </p:spPr>
        <p:txBody>
          <a:bodyPr lIns="72000" rIns="72000" anchor="ctr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39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9137982" y="4530726"/>
            <a:ext cx="2671233" cy="334963"/>
          </a:xfrm>
          <a:noFill/>
        </p:spPr>
        <p:txBody>
          <a:bodyPr lIns="72000" rIns="72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600"/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40" name="Textplatzhalter 12"/>
          <p:cNvSpPr>
            <a:spLocks noGrp="1"/>
          </p:cNvSpPr>
          <p:nvPr>
            <p:ph type="body" sz="quarter" idx="25" hasCustomPrompt="1"/>
          </p:nvPr>
        </p:nvSpPr>
        <p:spPr>
          <a:xfrm>
            <a:off x="9469669" y="4178166"/>
            <a:ext cx="2016259" cy="334963"/>
          </a:xfrm>
          <a:solidFill>
            <a:schemeClr val="tx2"/>
          </a:solidFill>
        </p:spPr>
        <p:txBody>
          <a:bodyPr lIns="72000" rIns="72000" anchor="ctr" anchorCtr="0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22" name="Textplatzhalter 8"/>
          <p:cNvSpPr>
            <a:spLocks noGrp="1"/>
          </p:cNvSpPr>
          <p:nvPr>
            <p:ph type="body" sz="quarter" idx="27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54" y="1850457"/>
            <a:ext cx="2250373" cy="410552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DE68B084-CA69-4320-AD3B-9626599549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2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2">
            <a:extLst>
              <a:ext uri="{FF2B5EF4-FFF2-40B4-BE49-F238E27FC236}">
                <a16:creationId xmlns:a16="http://schemas.microsoft.com/office/drawing/2014/main" id="{773866DB-F6DD-FC49-B2EC-37C8208FE8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79398" y="1762125"/>
            <a:ext cx="1908000" cy="830368"/>
          </a:xfrm>
          <a:prstGeom prst="homePlate">
            <a:avLst>
              <a:gd name="adj" fmla="val 34764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1</a:t>
            </a:r>
          </a:p>
        </p:txBody>
      </p:sp>
      <p:sp>
        <p:nvSpPr>
          <p:cNvPr id="12" name="Textplatzhalter 12">
            <a:extLst>
              <a:ext uri="{FF2B5EF4-FFF2-40B4-BE49-F238E27FC236}">
                <a16:creationId xmlns:a16="http://schemas.microsoft.com/office/drawing/2014/main" id="{4C4BE8CB-C567-8246-8E80-6306166E94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 bwMode="gray">
          <a:xfrm>
            <a:off x="3915472" y="1762125"/>
            <a:ext cx="2124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3</a:t>
            </a: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CD9645A5-0894-4645-93ED-85E20920186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 bwMode="gray">
          <a:xfrm>
            <a:off x="5847873" y="1762125"/>
            <a:ext cx="2124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4 </a:t>
            </a:r>
          </a:p>
        </p:txBody>
      </p:sp>
      <p:sp>
        <p:nvSpPr>
          <p:cNvPr id="18" name="Textplatzhalter 12">
            <a:extLst>
              <a:ext uri="{FF2B5EF4-FFF2-40B4-BE49-F238E27FC236}">
                <a16:creationId xmlns:a16="http://schemas.microsoft.com/office/drawing/2014/main" id="{9EFEFA5B-DBC2-DA44-A254-B36CD2CE85D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7778114" y="1762125"/>
            <a:ext cx="2124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5</a:t>
            </a:r>
          </a:p>
        </p:txBody>
      </p:sp>
      <p:sp>
        <p:nvSpPr>
          <p:cNvPr id="22" name="Textplatzhalter 12">
            <a:extLst>
              <a:ext uri="{FF2B5EF4-FFF2-40B4-BE49-F238E27FC236}">
                <a16:creationId xmlns:a16="http://schemas.microsoft.com/office/drawing/2014/main" id="{F21959DF-1C2C-3748-BF32-EB68DCAA61C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1991825" y="1762125"/>
            <a:ext cx="2124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2</a:t>
            </a:r>
          </a:p>
        </p:txBody>
      </p:sp>
      <p:sp>
        <p:nvSpPr>
          <p:cNvPr id="23" name="Textplatzhalter 7">
            <a:extLst>
              <a:ext uri="{FF2B5EF4-FFF2-40B4-BE49-F238E27FC236}">
                <a16:creationId xmlns:a16="http://schemas.microsoft.com/office/drawing/2014/main" id="{3E06EF50-18A3-524C-BC41-35C3FCD07A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1" y="2973571"/>
            <a:ext cx="1612899" cy="28208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26" name="Textplatzhalter 7">
            <a:extLst>
              <a:ext uri="{FF2B5EF4-FFF2-40B4-BE49-F238E27FC236}">
                <a16:creationId xmlns:a16="http://schemas.microsoft.com/office/drawing/2014/main" id="{E8363A79-7DFE-F14E-B5E3-764AD7A6A5F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91825" y="2973572"/>
            <a:ext cx="1823409" cy="282080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28" name="Textplatzhalter 7">
            <a:extLst>
              <a:ext uri="{FF2B5EF4-FFF2-40B4-BE49-F238E27FC236}">
                <a16:creationId xmlns:a16="http://schemas.microsoft.com/office/drawing/2014/main" id="{6A64DBA8-004C-E24A-A21A-4B93AF3F1FF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923421" y="2973572"/>
            <a:ext cx="1823409" cy="282080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29" name="Textplatzhalter 7">
            <a:extLst>
              <a:ext uri="{FF2B5EF4-FFF2-40B4-BE49-F238E27FC236}">
                <a16:creationId xmlns:a16="http://schemas.microsoft.com/office/drawing/2014/main" id="{76451064-E13D-6145-BE58-4DC074223EA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851848" y="2973572"/>
            <a:ext cx="1823409" cy="282080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30" name="Textplatzhalter 7">
            <a:extLst>
              <a:ext uri="{FF2B5EF4-FFF2-40B4-BE49-F238E27FC236}">
                <a16:creationId xmlns:a16="http://schemas.microsoft.com/office/drawing/2014/main" id="{FA031ACC-BAD0-FA46-9747-7E70D1AF0B9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780275" y="2973570"/>
            <a:ext cx="1823409" cy="282080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33" name="Textplatzhalter 12">
            <a:extLst>
              <a:ext uri="{FF2B5EF4-FFF2-40B4-BE49-F238E27FC236}">
                <a16:creationId xmlns:a16="http://schemas.microsoft.com/office/drawing/2014/main" id="{5B72BDE4-29F5-C84A-A652-86B05ACDD3B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 bwMode="gray">
          <a:xfrm>
            <a:off x="9703921" y="1762125"/>
            <a:ext cx="2124000" cy="830368"/>
          </a:xfrm>
          <a:prstGeom prst="chevron">
            <a:avLst>
              <a:gd name="adj" fmla="val 35661"/>
            </a:avLst>
          </a:prstGeom>
          <a:solidFill>
            <a:schemeClr val="tx1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lIns="180000" tIns="0" rIns="72000" bIns="0" rtlCol="0" anchor="ctr" anchorCtr="0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lang="de-AT" sz="16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Flow 6</a:t>
            </a:r>
          </a:p>
        </p:txBody>
      </p:sp>
      <p:sp>
        <p:nvSpPr>
          <p:cNvPr id="34" name="Textplatzhalter 7">
            <a:extLst>
              <a:ext uri="{FF2B5EF4-FFF2-40B4-BE49-F238E27FC236}">
                <a16:creationId xmlns:a16="http://schemas.microsoft.com/office/drawing/2014/main" id="{37C540F4-DE6C-6246-A6EC-2003B734DE3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11871" y="2975342"/>
            <a:ext cx="1823409" cy="282080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AT" dirty="0">
                <a:effectLst/>
                <a:latin typeface="Arial" panose="020B0604020202020204" pitchFamily="34" charset="0"/>
              </a:rPr>
              <a:t>Click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add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text</a:t>
            </a:r>
            <a:endParaRPr lang="de-AT" dirty="0">
              <a:effectLst/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E52F4B7-A33D-F948-8DC8-C25939185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6085240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3 - pics &amp; text &amp;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DA5B9-A1C2-43A9-A169-7D873B999BC7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3903" y="1628774"/>
            <a:ext cx="3648000" cy="358776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88703" y="1987493"/>
            <a:ext cx="3638400" cy="98488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2" name="Diagrammplatzhalter 11"/>
          <p:cNvSpPr>
            <a:spLocks noGrp="1"/>
          </p:cNvSpPr>
          <p:nvPr>
            <p:ph type="chart" sz="quarter" idx="29"/>
          </p:nvPr>
        </p:nvSpPr>
        <p:spPr>
          <a:xfrm>
            <a:off x="395903" y="4779842"/>
            <a:ext cx="3624000" cy="134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41" name="Textplatzhalter 12"/>
          <p:cNvSpPr>
            <a:spLocks noGrp="1"/>
          </p:cNvSpPr>
          <p:nvPr>
            <p:ph type="body" sz="quarter" idx="31"/>
          </p:nvPr>
        </p:nvSpPr>
        <p:spPr>
          <a:xfrm>
            <a:off x="8156303" y="1628774"/>
            <a:ext cx="3648000" cy="358776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8161103" y="1987493"/>
            <a:ext cx="3638400" cy="98488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3" name="Diagrammplatzhalter 11"/>
          <p:cNvSpPr>
            <a:spLocks noGrp="1"/>
          </p:cNvSpPr>
          <p:nvPr>
            <p:ph type="chart" sz="quarter" idx="33"/>
          </p:nvPr>
        </p:nvSpPr>
        <p:spPr>
          <a:xfrm>
            <a:off x="8168303" y="4779842"/>
            <a:ext cx="3624000" cy="134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46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4264240" y="1628774"/>
            <a:ext cx="3648000" cy="358776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4269040" y="1987493"/>
            <a:ext cx="3638400" cy="98488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8" name="Diagrammplatzhalter 11"/>
          <p:cNvSpPr>
            <a:spLocks noGrp="1"/>
          </p:cNvSpPr>
          <p:nvPr>
            <p:ph type="chart" sz="quarter" idx="37"/>
          </p:nvPr>
        </p:nvSpPr>
        <p:spPr>
          <a:xfrm>
            <a:off x="4276240" y="4779842"/>
            <a:ext cx="3624000" cy="134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1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35" name="Rechteck 2"/>
          <p:cNvSpPr/>
          <p:nvPr userDrawn="1"/>
        </p:nvSpPr>
        <p:spPr>
          <a:xfrm>
            <a:off x="383336" y="1958196"/>
            <a:ext cx="3649133" cy="41759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36" name="Rechteck 43"/>
          <p:cNvSpPr/>
          <p:nvPr userDrawn="1"/>
        </p:nvSpPr>
        <p:spPr>
          <a:xfrm>
            <a:off x="8155736" y="1958196"/>
            <a:ext cx="3649133" cy="41759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37" name="Rechteck 48"/>
          <p:cNvSpPr/>
          <p:nvPr userDrawn="1"/>
        </p:nvSpPr>
        <p:spPr>
          <a:xfrm>
            <a:off x="4263674" y="1958196"/>
            <a:ext cx="3649133" cy="41759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39" name="Textplatzhalt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399567" y="3155950"/>
            <a:ext cx="3620336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22" name="Textplatzhalter 12"/>
          <p:cNvSpPr>
            <a:spLocks noGrp="1"/>
          </p:cNvSpPr>
          <p:nvPr>
            <p:ph type="body" sz="quarter" idx="38" hasCustomPrompt="1"/>
          </p:nvPr>
        </p:nvSpPr>
        <p:spPr>
          <a:xfrm>
            <a:off x="4262832" y="3155950"/>
            <a:ext cx="3620336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23" name="Textplatzhalt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168303" y="3155950"/>
            <a:ext cx="3620336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8D4E70E7-07AA-4F21-95A1-B48B02AE8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059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4 - pics &amp; text &amp;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C7A5-8C13-40A3-99DD-F7444F795A0C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2387" y="1624744"/>
            <a:ext cx="2673600" cy="358898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87187" y="1976825"/>
            <a:ext cx="2664000" cy="98488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  <a:p>
            <a:endParaRPr lang="en-US" noProof="0" dirty="0"/>
          </a:p>
        </p:txBody>
      </p:sp>
      <p:sp>
        <p:nvSpPr>
          <p:cNvPr id="12" name="Diagrammplatzhalter 11"/>
          <p:cNvSpPr>
            <a:spLocks noGrp="1"/>
          </p:cNvSpPr>
          <p:nvPr>
            <p:ph type="chart" sz="quarter" idx="29"/>
          </p:nvPr>
        </p:nvSpPr>
        <p:spPr>
          <a:xfrm>
            <a:off x="399187" y="4780013"/>
            <a:ext cx="2640000" cy="134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4" name="Textplatzhalter 12"/>
          <p:cNvSpPr>
            <a:spLocks noGrp="1"/>
          </p:cNvSpPr>
          <p:nvPr>
            <p:ph type="body" sz="quarter" idx="30"/>
          </p:nvPr>
        </p:nvSpPr>
        <p:spPr>
          <a:xfrm>
            <a:off x="9139937" y="1624745"/>
            <a:ext cx="2673600" cy="34925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9144737" y="1976825"/>
            <a:ext cx="2664000" cy="98488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  <a:p>
            <a:endParaRPr lang="en-US" noProof="0" dirty="0"/>
          </a:p>
        </p:txBody>
      </p:sp>
      <p:sp>
        <p:nvSpPr>
          <p:cNvPr id="27" name="Diagrammplatzhalter 11"/>
          <p:cNvSpPr>
            <a:spLocks noGrp="1"/>
          </p:cNvSpPr>
          <p:nvPr>
            <p:ph type="chart" sz="quarter" idx="33"/>
          </p:nvPr>
        </p:nvSpPr>
        <p:spPr>
          <a:xfrm>
            <a:off x="9156737" y="4780013"/>
            <a:ext cx="2640000" cy="13430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29" name="Textplatzhalter 12"/>
          <p:cNvSpPr>
            <a:spLocks noGrp="1"/>
          </p:cNvSpPr>
          <p:nvPr>
            <p:ph type="body" sz="quarter" idx="34"/>
          </p:nvPr>
        </p:nvSpPr>
        <p:spPr>
          <a:xfrm>
            <a:off x="6220891" y="1624745"/>
            <a:ext cx="2673600" cy="34925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6225691" y="1976825"/>
            <a:ext cx="2664000" cy="98488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2" name="Diagrammplatzhalter 11"/>
          <p:cNvSpPr>
            <a:spLocks noGrp="1"/>
          </p:cNvSpPr>
          <p:nvPr>
            <p:ph type="chart" sz="quarter" idx="37"/>
          </p:nvPr>
        </p:nvSpPr>
        <p:spPr>
          <a:xfrm>
            <a:off x="6237691" y="4780013"/>
            <a:ext cx="2640000" cy="13430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5" name="Textplatzhalter 12"/>
          <p:cNvSpPr>
            <a:spLocks noGrp="1"/>
          </p:cNvSpPr>
          <p:nvPr>
            <p:ph type="body" sz="quarter" idx="38"/>
          </p:nvPr>
        </p:nvSpPr>
        <p:spPr>
          <a:xfrm>
            <a:off x="3290123" y="1624744"/>
            <a:ext cx="2673600" cy="358898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Bildplatzhalter 9"/>
          <p:cNvSpPr>
            <a:spLocks noGrp="1"/>
          </p:cNvSpPr>
          <p:nvPr>
            <p:ph type="pic" sz="quarter" idx="40" hasCustomPrompt="1"/>
          </p:nvPr>
        </p:nvSpPr>
        <p:spPr>
          <a:xfrm>
            <a:off x="3294923" y="1976825"/>
            <a:ext cx="2664000" cy="98488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50" name="Diagrammplatzhalter 11"/>
          <p:cNvSpPr>
            <a:spLocks noGrp="1"/>
          </p:cNvSpPr>
          <p:nvPr>
            <p:ph type="chart" sz="quarter" idx="41"/>
          </p:nvPr>
        </p:nvSpPr>
        <p:spPr>
          <a:xfrm>
            <a:off x="3306923" y="4780013"/>
            <a:ext cx="2640000" cy="13430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7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56" name="Rechteck 2"/>
          <p:cNvSpPr/>
          <p:nvPr userDrawn="1"/>
        </p:nvSpPr>
        <p:spPr>
          <a:xfrm>
            <a:off x="382387" y="1950720"/>
            <a:ext cx="2673600" cy="41833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57" name="Rechteck 22"/>
          <p:cNvSpPr/>
          <p:nvPr userDrawn="1"/>
        </p:nvSpPr>
        <p:spPr>
          <a:xfrm>
            <a:off x="9139937" y="1950720"/>
            <a:ext cx="2673600" cy="41833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58" name="Rechteck 27"/>
          <p:cNvSpPr/>
          <p:nvPr userDrawn="1"/>
        </p:nvSpPr>
        <p:spPr>
          <a:xfrm>
            <a:off x="6220891" y="1950720"/>
            <a:ext cx="2673600" cy="41833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59" name="Rechteck 33"/>
          <p:cNvSpPr/>
          <p:nvPr userDrawn="1"/>
        </p:nvSpPr>
        <p:spPr>
          <a:xfrm>
            <a:off x="3290123" y="1950720"/>
            <a:ext cx="2673600" cy="41833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1224000" rIns="144000" bIns="108000" rtlCol="0" anchor="t" anchorCtr="0">
            <a:noAutofit/>
          </a:bodyPr>
          <a:lstStyle/>
          <a:p>
            <a:pPr lvl="0" indent="0">
              <a:lnSpc>
                <a:spcPts val="16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30" name="Textplatzhalt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399567" y="3155950"/>
            <a:ext cx="2656420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34" name="Textplatzhalter 12"/>
          <p:cNvSpPr>
            <a:spLocks noGrp="1"/>
          </p:cNvSpPr>
          <p:nvPr>
            <p:ph type="body" sz="quarter" idx="42" hasCustomPrompt="1"/>
          </p:nvPr>
        </p:nvSpPr>
        <p:spPr>
          <a:xfrm>
            <a:off x="3290503" y="3155950"/>
            <a:ext cx="2656420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43" hasCustomPrompt="1"/>
          </p:nvPr>
        </p:nvSpPr>
        <p:spPr>
          <a:xfrm>
            <a:off x="6237913" y="3155950"/>
            <a:ext cx="2656420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39" name="Textplatzhalter 12"/>
          <p:cNvSpPr>
            <a:spLocks noGrp="1"/>
          </p:cNvSpPr>
          <p:nvPr>
            <p:ph type="body" sz="quarter" idx="44" hasCustomPrompt="1"/>
          </p:nvPr>
        </p:nvSpPr>
        <p:spPr>
          <a:xfrm>
            <a:off x="9154581" y="3155950"/>
            <a:ext cx="2656420" cy="1530350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25E1AD37-8BB5-498F-8937-36C27CE068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138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-columns 5 - pics &amp; text &amp;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830A-8595-4B6E-B748-9B7D6BEF515C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5167" y="1628776"/>
            <a:ext cx="2092800" cy="46037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Arial" panose="020B0604020202020204" pitchFamily="34" charset="0"/>
              <a:buNone/>
              <a:tabLst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85167" y="2093397"/>
            <a:ext cx="2092800" cy="609600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12" name="Diagrammplatzhalter 11"/>
          <p:cNvSpPr>
            <a:spLocks noGrp="1"/>
          </p:cNvSpPr>
          <p:nvPr>
            <p:ph type="chart" sz="quarter" idx="29"/>
          </p:nvPr>
        </p:nvSpPr>
        <p:spPr>
          <a:xfrm>
            <a:off x="399567" y="4789170"/>
            <a:ext cx="2064000" cy="1330276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31" hasCustomPrompt="1"/>
          </p:nvPr>
        </p:nvSpPr>
        <p:spPr>
          <a:xfrm>
            <a:off x="9726089" y="1628776"/>
            <a:ext cx="2092800" cy="46037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 err="1"/>
              <a:t>einfügen</a:t>
            </a:r>
            <a:endParaRPr lang="en-US" dirty="0"/>
          </a:p>
        </p:txBody>
      </p:sp>
      <p:sp>
        <p:nvSpPr>
          <p:cNvPr id="39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9726089" y="2093397"/>
            <a:ext cx="2092800" cy="609600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2" name="Diagrammplatzhalter 11"/>
          <p:cNvSpPr>
            <a:spLocks noGrp="1"/>
          </p:cNvSpPr>
          <p:nvPr>
            <p:ph type="chart" sz="quarter" idx="33"/>
          </p:nvPr>
        </p:nvSpPr>
        <p:spPr>
          <a:xfrm>
            <a:off x="9740489" y="4789170"/>
            <a:ext cx="2064000" cy="1330276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47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5048607" y="1628776"/>
            <a:ext cx="2092800" cy="46037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5048607" y="2093397"/>
            <a:ext cx="2092800" cy="609600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52" name="Diagrammplatzhalter 11"/>
          <p:cNvSpPr>
            <a:spLocks noGrp="1"/>
          </p:cNvSpPr>
          <p:nvPr>
            <p:ph type="chart" sz="quarter" idx="37"/>
          </p:nvPr>
        </p:nvSpPr>
        <p:spPr>
          <a:xfrm>
            <a:off x="5063007" y="4789170"/>
            <a:ext cx="2064000" cy="1330276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55" name="Textplatzhalter 12"/>
          <p:cNvSpPr>
            <a:spLocks noGrp="1"/>
          </p:cNvSpPr>
          <p:nvPr>
            <p:ph type="body" sz="quarter" idx="39"/>
          </p:nvPr>
        </p:nvSpPr>
        <p:spPr>
          <a:xfrm>
            <a:off x="2711807" y="1628776"/>
            <a:ext cx="2092800" cy="46037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Bildplatzhalter 9"/>
          <p:cNvSpPr>
            <a:spLocks noGrp="1"/>
          </p:cNvSpPr>
          <p:nvPr>
            <p:ph type="pic" sz="quarter" idx="40" hasCustomPrompt="1"/>
          </p:nvPr>
        </p:nvSpPr>
        <p:spPr>
          <a:xfrm>
            <a:off x="2711807" y="2093397"/>
            <a:ext cx="2092800" cy="609600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57" name="Diagrammplatzhalter 11"/>
          <p:cNvSpPr>
            <a:spLocks noGrp="1"/>
          </p:cNvSpPr>
          <p:nvPr>
            <p:ph type="chart" sz="quarter" idx="41"/>
          </p:nvPr>
        </p:nvSpPr>
        <p:spPr>
          <a:xfrm>
            <a:off x="2726207" y="4789170"/>
            <a:ext cx="2064000" cy="1330276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60" name="Textplatzhalter 12"/>
          <p:cNvSpPr>
            <a:spLocks noGrp="1"/>
          </p:cNvSpPr>
          <p:nvPr>
            <p:ph type="body" sz="quarter" idx="43"/>
          </p:nvPr>
        </p:nvSpPr>
        <p:spPr>
          <a:xfrm>
            <a:off x="7376447" y="1628776"/>
            <a:ext cx="2092800" cy="46037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1">
            <a:no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Bildplatzhalter 9"/>
          <p:cNvSpPr>
            <a:spLocks noGrp="1"/>
          </p:cNvSpPr>
          <p:nvPr>
            <p:ph type="pic" sz="quarter" idx="44" hasCustomPrompt="1"/>
          </p:nvPr>
        </p:nvSpPr>
        <p:spPr>
          <a:xfrm>
            <a:off x="7376447" y="2093397"/>
            <a:ext cx="2092800" cy="609600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62" name="Diagrammplatzhalter 11"/>
          <p:cNvSpPr>
            <a:spLocks noGrp="1"/>
          </p:cNvSpPr>
          <p:nvPr>
            <p:ph type="chart" sz="quarter" idx="45"/>
          </p:nvPr>
        </p:nvSpPr>
        <p:spPr>
          <a:xfrm>
            <a:off x="7390847" y="4789170"/>
            <a:ext cx="2064000" cy="1330276"/>
          </a:xfr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100"/>
            </a:lvl1pPr>
          </a:lstStyle>
          <a:p>
            <a:r>
              <a:rPr lang="en-US"/>
              <a:t>Click icon to add chart</a:t>
            </a:r>
            <a:endParaRPr lang="de-AT" dirty="0"/>
          </a:p>
        </p:txBody>
      </p:sp>
      <p:sp>
        <p:nvSpPr>
          <p:cNvPr id="31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71" name="Rechteck 2"/>
          <p:cNvSpPr/>
          <p:nvPr userDrawn="1"/>
        </p:nvSpPr>
        <p:spPr>
          <a:xfrm>
            <a:off x="385167" y="2060848"/>
            <a:ext cx="2092800" cy="4080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936000" rIns="144000" bIns="108000" rtlCol="0" anchor="t" anchorCtr="0">
            <a:noAutofit/>
          </a:bodyPr>
          <a:lstStyle/>
          <a:p>
            <a:pPr lvl="0" indent="0">
              <a:lnSpc>
                <a:spcPts val="18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72" name="Rechteck 26"/>
          <p:cNvSpPr/>
          <p:nvPr userDrawn="1"/>
        </p:nvSpPr>
        <p:spPr>
          <a:xfrm>
            <a:off x="9726089" y="2060848"/>
            <a:ext cx="2092800" cy="4080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936000" rIns="144000" bIns="108000" rtlCol="0" anchor="t" anchorCtr="0">
            <a:noAutofit/>
          </a:bodyPr>
          <a:lstStyle/>
          <a:p>
            <a:pPr lvl="0" indent="0">
              <a:lnSpc>
                <a:spcPts val="18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73" name="Rechteck 42"/>
          <p:cNvSpPr/>
          <p:nvPr userDrawn="1"/>
        </p:nvSpPr>
        <p:spPr>
          <a:xfrm>
            <a:off x="5048607" y="2060848"/>
            <a:ext cx="2092800" cy="4080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936000" rIns="144000" bIns="108000" rtlCol="0" anchor="t" anchorCtr="0">
            <a:noAutofit/>
          </a:bodyPr>
          <a:lstStyle/>
          <a:p>
            <a:pPr lvl="0" indent="0">
              <a:lnSpc>
                <a:spcPts val="18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74" name="Rechteck 52"/>
          <p:cNvSpPr/>
          <p:nvPr userDrawn="1"/>
        </p:nvSpPr>
        <p:spPr>
          <a:xfrm>
            <a:off x="2711807" y="2060848"/>
            <a:ext cx="2092800" cy="4080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936000" rIns="144000" bIns="108000" rtlCol="0" anchor="t" anchorCtr="0">
            <a:noAutofit/>
          </a:bodyPr>
          <a:lstStyle/>
          <a:p>
            <a:pPr lvl="0" indent="0">
              <a:lnSpc>
                <a:spcPts val="18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75" name="Rechteck 57"/>
          <p:cNvSpPr/>
          <p:nvPr userDrawn="1"/>
        </p:nvSpPr>
        <p:spPr>
          <a:xfrm>
            <a:off x="7376447" y="2060848"/>
            <a:ext cx="2092800" cy="4080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144000" tIns="936000" rIns="144000" bIns="108000" rtlCol="0" anchor="t" anchorCtr="0">
            <a:noAutofit/>
          </a:bodyPr>
          <a:lstStyle/>
          <a:p>
            <a:pPr lvl="0" indent="0">
              <a:lnSpc>
                <a:spcPts val="1800"/>
              </a:lnSpc>
              <a:spcBef>
                <a:spcPts val="85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Arial" panose="020B0604020202020204" pitchFamily="34" charset="0"/>
              <a:buNone/>
              <a:tabLst/>
            </a:pPr>
            <a:endParaRPr lang="en-US" sz="1400" baseline="0" dirty="0">
              <a:solidFill>
                <a:schemeClr val="tx2"/>
              </a:solidFill>
            </a:endParaRPr>
          </a:p>
        </p:txBody>
      </p:sp>
      <p:sp>
        <p:nvSpPr>
          <p:cNvPr id="34" name="Textplatzhalter 12"/>
          <p:cNvSpPr>
            <a:spLocks noGrp="1"/>
          </p:cNvSpPr>
          <p:nvPr>
            <p:ph type="body" sz="quarter" idx="50" hasCustomPrompt="1"/>
          </p:nvPr>
        </p:nvSpPr>
        <p:spPr>
          <a:xfrm>
            <a:off x="399567" y="2901462"/>
            <a:ext cx="2055397" cy="1784838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35" name="Textplatzhalter 12"/>
          <p:cNvSpPr>
            <a:spLocks noGrp="1"/>
          </p:cNvSpPr>
          <p:nvPr>
            <p:ph type="body" sz="quarter" idx="51" hasCustomPrompt="1"/>
          </p:nvPr>
        </p:nvSpPr>
        <p:spPr>
          <a:xfrm>
            <a:off x="2745191" y="2901462"/>
            <a:ext cx="2055397" cy="1784838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40" name="Textplatzhalter 12"/>
          <p:cNvSpPr>
            <a:spLocks noGrp="1"/>
          </p:cNvSpPr>
          <p:nvPr>
            <p:ph type="body" sz="quarter" idx="52" hasCustomPrompt="1"/>
          </p:nvPr>
        </p:nvSpPr>
        <p:spPr>
          <a:xfrm>
            <a:off x="5069043" y="2901462"/>
            <a:ext cx="2055397" cy="1784838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41" name="Textplatzhalter 12"/>
          <p:cNvSpPr>
            <a:spLocks noGrp="1"/>
          </p:cNvSpPr>
          <p:nvPr>
            <p:ph type="body" sz="quarter" idx="53" hasCustomPrompt="1"/>
          </p:nvPr>
        </p:nvSpPr>
        <p:spPr>
          <a:xfrm>
            <a:off x="7395148" y="2901462"/>
            <a:ext cx="2055397" cy="1784838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sp>
        <p:nvSpPr>
          <p:cNvPr id="43" name="Textplatzhalter 12"/>
          <p:cNvSpPr>
            <a:spLocks noGrp="1"/>
          </p:cNvSpPr>
          <p:nvPr>
            <p:ph type="body" sz="quarter" idx="54" hasCustomPrompt="1"/>
          </p:nvPr>
        </p:nvSpPr>
        <p:spPr>
          <a:xfrm>
            <a:off x="9752102" y="2901462"/>
            <a:ext cx="2055397" cy="1784838"/>
          </a:xfrm>
          <a:noFill/>
          <a:ln>
            <a:noFill/>
          </a:ln>
        </p:spPr>
        <p:txBody>
          <a:bodyPr lIns="72000" tIns="0" rIns="7200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10000"/>
              <a:buFont typeface="Arial" panose="020B0604020202020204" pitchFamily="34" charset="0"/>
              <a:buNone/>
              <a:tabLst/>
              <a:defRPr sz="1400" baseline="0">
                <a:solidFill>
                  <a:schemeClr val="tx2"/>
                </a:solidFill>
              </a:defRPr>
            </a:lvl1pPr>
            <a:lvl2pPr marL="180975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&gt;"/>
              <a:defRPr sz="12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 dirty="0"/>
              <a:t>Text Level 1</a:t>
            </a:r>
          </a:p>
          <a:p>
            <a:pPr lvl="1"/>
            <a:r>
              <a:rPr lang="en-US" dirty="0"/>
              <a:t>Level 2</a:t>
            </a:r>
          </a:p>
        </p:txBody>
      </p: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60626707-E328-4169-A840-4F8536AF3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877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-process - 3 phases - pic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56A9-7C2D-44D0-B1E2-E18DC3E889A6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2987" y="1626434"/>
            <a:ext cx="3814259" cy="830368"/>
          </a:xfrm>
          <a:prstGeom prst="homePlate">
            <a:avLst>
              <a:gd name="adj" fmla="val 34764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94987" y="2568088"/>
            <a:ext cx="3356397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2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7924120" y="2568088"/>
            <a:ext cx="3356397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6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3882520" y="1626434"/>
            <a:ext cx="4267065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4036484" y="2568088"/>
            <a:ext cx="3642131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2" name="Textplatzhalter 12"/>
          <p:cNvSpPr>
            <a:spLocks noGrp="1"/>
          </p:cNvSpPr>
          <p:nvPr>
            <p:ph type="body" sz="quarter" idx="37"/>
          </p:nvPr>
        </p:nvSpPr>
        <p:spPr>
          <a:xfrm>
            <a:off x="7834859" y="1626434"/>
            <a:ext cx="3972564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3883461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/>
          <p:nvPr userDrawn="1"/>
        </p:nvCxnSpPr>
        <p:spPr>
          <a:xfrm>
            <a:off x="7810693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19" name="Textplatzhalter 6"/>
          <p:cNvSpPr>
            <a:spLocks noGrp="1"/>
          </p:cNvSpPr>
          <p:nvPr>
            <p:ph type="body" sz="quarter" idx="44"/>
          </p:nvPr>
        </p:nvSpPr>
        <p:spPr>
          <a:xfrm>
            <a:off x="390386" y="4292601"/>
            <a:ext cx="3360999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0" name="Textplatzhalter 6"/>
          <p:cNvSpPr>
            <a:spLocks noGrp="1"/>
          </p:cNvSpPr>
          <p:nvPr>
            <p:ph type="body" sz="quarter" idx="45"/>
          </p:nvPr>
        </p:nvSpPr>
        <p:spPr>
          <a:xfrm>
            <a:off x="4034501" y="4292601"/>
            <a:ext cx="3647124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3" name="Textplatzhalter 6"/>
          <p:cNvSpPr>
            <a:spLocks noGrp="1"/>
          </p:cNvSpPr>
          <p:nvPr>
            <p:ph type="body" sz="quarter" idx="46"/>
          </p:nvPr>
        </p:nvSpPr>
        <p:spPr>
          <a:xfrm>
            <a:off x="7924121" y="4292601"/>
            <a:ext cx="3360999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BD16EA3B-0A8B-4A6B-9532-5E9518BAA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328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-process - 4 phases - pic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D7F8-3A73-44E6-8B6B-6D40EBD41004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8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2986" y="1626434"/>
            <a:ext cx="2864305" cy="830368"/>
          </a:xfrm>
          <a:prstGeom prst="homePlate">
            <a:avLst>
              <a:gd name="adj" fmla="val 34764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94987" y="2568088"/>
            <a:ext cx="2406829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1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5972433" y="2568088"/>
            <a:ext cx="2641291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3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2949362" y="1626434"/>
            <a:ext cx="3212124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3048739" y="2568088"/>
            <a:ext cx="26400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5" name="Textplatzhalter 12"/>
          <p:cNvSpPr>
            <a:spLocks noGrp="1"/>
          </p:cNvSpPr>
          <p:nvPr>
            <p:ph type="body" sz="quarter" idx="37"/>
          </p:nvPr>
        </p:nvSpPr>
        <p:spPr>
          <a:xfrm>
            <a:off x="5863557" y="1626434"/>
            <a:ext cx="3218671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6" name="Gerade Verbindung 45"/>
          <p:cNvCxnSpPr/>
          <p:nvPr userDrawn="1"/>
        </p:nvCxnSpPr>
        <p:spPr>
          <a:xfrm>
            <a:off x="2925277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platzhalter 12"/>
          <p:cNvSpPr>
            <a:spLocks noGrp="1"/>
          </p:cNvSpPr>
          <p:nvPr>
            <p:ph type="body" sz="quarter" idx="38"/>
          </p:nvPr>
        </p:nvSpPr>
        <p:spPr>
          <a:xfrm>
            <a:off x="8784299" y="1626434"/>
            <a:ext cx="3019508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Bildplatzhalter 9"/>
          <p:cNvSpPr>
            <a:spLocks noGrp="1"/>
          </p:cNvSpPr>
          <p:nvPr>
            <p:ph type="pic" sz="quarter" idx="40" hasCustomPrompt="1"/>
          </p:nvPr>
        </p:nvSpPr>
        <p:spPr>
          <a:xfrm>
            <a:off x="8823878" y="2568088"/>
            <a:ext cx="2641287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cxnSp>
        <p:nvCxnSpPr>
          <p:cNvPr id="53" name="Gerade Verbindung 52"/>
          <p:cNvCxnSpPr/>
          <p:nvPr userDrawn="1"/>
        </p:nvCxnSpPr>
        <p:spPr>
          <a:xfrm>
            <a:off x="5812200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/>
          <p:nvPr userDrawn="1"/>
        </p:nvCxnSpPr>
        <p:spPr>
          <a:xfrm>
            <a:off x="8700413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/>
              <a:t>Sources</a:t>
            </a:r>
          </a:p>
        </p:txBody>
      </p:sp>
      <p:sp>
        <p:nvSpPr>
          <p:cNvPr id="23" name="Textplatzhalter 6"/>
          <p:cNvSpPr>
            <a:spLocks noGrp="1"/>
          </p:cNvSpPr>
          <p:nvPr>
            <p:ph type="body" sz="quarter" idx="47"/>
          </p:nvPr>
        </p:nvSpPr>
        <p:spPr>
          <a:xfrm>
            <a:off x="387307" y="4292601"/>
            <a:ext cx="2414508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48"/>
          </p:nvPr>
        </p:nvSpPr>
        <p:spPr>
          <a:xfrm>
            <a:off x="3048581" y="4292601"/>
            <a:ext cx="2640156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9" name="Textplatzhalter 6"/>
          <p:cNvSpPr>
            <a:spLocks noGrp="1"/>
          </p:cNvSpPr>
          <p:nvPr>
            <p:ph type="body" sz="quarter" idx="49"/>
          </p:nvPr>
        </p:nvSpPr>
        <p:spPr>
          <a:xfrm>
            <a:off x="5975351" y="4292601"/>
            <a:ext cx="2640156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30" name="Textplatzhalter 6"/>
          <p:cNvSpPr>
            <a:spLocks noGrp="1"/>
          </p:cNvSpPr>
          <p:nvPr>
            <p:ph type="body" sz="quarter" idx="50"/>
          </p:nvPr>
        </p:nvSpPr>
        <p:spPr>
          <a:xfrm>
            <a:off x="8823878" y="4292601"/>
            <a:ext cx="2640156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3A023419-AC9B-4E15-957C-B1FD6CC98B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779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-process - 5 phases - pic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platzhalter 6"/>
          <p:cNvSpPr>
            <a:spLocks noGrp="1"/>
          </p:cNvSpPr>
          <p:nvPr>
            <p:ph type="body" sz="quarter" idx="44"/>
          </p:nvPr>
        </p:nvSpPr>
        <p:spPr>
          <a:xfrm>
            <a:off x="390386" y="4292601"/>
            <a:ext cx="1798225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3BF9-EC16-4D7F-B8FA-4F6F8622CC4C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4" name="Textplatzhalter 12"/>
          <p:cNvSpPr>
            <a:spLocks noGrp="1"/>
          </p:cNvSpPr>
          <p:nvPr>
            <p:ph type="body" sz="quarter" idx="19"/>
          </p:nvPr>
        </p:nvSpPr>
        <p:spPr>
          <a:xfrm>
            <a:off x="382986" y="1626434"/>
            <a:ext cx="2278153" cy="830368"/>
          </a:xfrm>
          <a:prstGeom prst="homePlate">
            <a:avLst>
              <a:gd name="adj" fmla="val 34764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ildplatzhalter 9"/>
          <p:cNvSpPr>
            <a:spLocks noGrp="1"/>
          </p:cNvSpPr>
          <p:nvPr>
            <p:ph type="pic" sz="quarter" idx="28" hasCustomPrompt="1"/>
          </p:nvPr>
        </p:nvSpPr>
        <p:spPr>
          <a:xfrm>
            <a:off x="394987" y="2568088"/>
            <a:ext cx="17973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37" name="Bildplatzhalter 9"/>
          <p:cNvSpPr>
            <a:spLocks noGrp="1"/>
          </p:cNvSpPr>
          <p:nvPr>
            <p:ph type="pic" sz="quarter" idx="32" hasCustomPrompt="1"/>
          </p:nvPr>
        </p:nvSpPr>
        <p:spPr>
          <a:xfrm>
            <a:off x="4816052" y="2568088"/>
            <a:ext cx="20640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1" name="Textplatzhalter 12"/>
          <p:cNvSpPr>
            <a:spLocks noGrp="1"/>
          </p:cNvSpPr>
          <p:nvPr>
            <p:ph type="body" sz="quarter" idx="35"/>
          </p:nvPr>
        </p:nvSpPr>
        <p:spPr>
          <a:xfrm>
            <a:off x="2351677" y="1626434"/>
            <a:ext cx="2640000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Bildplatzhalter 9"/>
          <p:cNvSpPr>
            <a:spLocks noGrp="1"/>
          </p:cNvSpPr>
          <p:nvPr>
            <p:ph type="pic" sz="quarter" idx="36" hasCustomPrompt="1"/>
          </p:nvPr>
        </p:nvSpPr>
        <p:spPr>
          <a:xfrm>
            <a:off x="2472169" y="2568088"/>
            <a:ext cx="20640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45" name="Textplatzhalter 12"/>
          <p:cNvSpPr>
            <a:spLocks noGrp="1"/>
          </p:cNvSpPr>
          <p:nvPr>
            <p:ph type="body" sz="quarter" idx="37"/>
          </p:nvPr>
        </p:nvSpPr>
        <p:spPr>
          <a:xfrm>
            <a:off x="4682216" y="1626434"/>
            <a:ext cx="2640000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8" name="Gerade Verbindung 47"/>
          <p:cNvCxnSpPr/>
          <p:nvPr userDrawn="1"/>
        </p:nvCxnSpPr>
        <p:spPr>
          <a:xfrm>
            <a:off x="2330389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platzhalter 12"/>
          <p:cNvSpPr>
            <a:spLocks noGrp="1"/>
          </p:cNvSpPr>
          <p:nvPr>
            <p:ph type="body" sz="quarter" idx="38"/>
          </p:nvPr>
        </p:nvSpPr>
        <p:spPr>
          <a:xfrm>
            <a:off x="7012755" y="1626434"/>
            <a:ext cx="2640000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Bildplatzhalter 9"/>
          <p:cNvSpPr>
            <a:spLocks noGrp="1"/>
          </p:cNvSpPr>
          <p:nvPr>
            <p:ph type="pic" sz="quarter" idx="40" hasCustomPrompt="1"/>
          </p:nvPr>
        </p:nvSpPr>
        <p:spPr>
          <a:xfrm>
            <a:off x="7159935" y="2568088"/>
            <a:ext cx="20640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cxnSp>
        <p:nvCxnSpPr>
          <p:cNvPr id="64" name="Gerade Verbindung 63"/>
          <p:cNvCxnSpPr/>
          <p:nvPr userDrawn="1"/>
        </p:nvCxnSpPr>
        <p:spPr>
          <a:xfrm>
            <a:off x="4674797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64"/>
          <p:cNvCxnSpPr/>
          <p:nvPr/>
        </p:nvCxnSpPr>
        <p:spPr>
          <a:xfrm>
            <a:off x="9363613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platzhalter 12"/>
          <p:cNvSpPr>
            <a:spLocks noGrp="1"/>
          </p:cNvSpPr>
          <p:nvPr>
            <p:ph type="body" sz="quarter" idx="41"/>
          </p:nvPr>
        </p:nvSpPr>
        <p:spPr>
          <a:xfrm>
            <a:off x="9343293" y="1626434"/>
            <a:ext cx="2456145" cy="830368"/>
          </a:xfrm>
          <a:prstGeom prst="chevron">
            <a:avLst>
              <a:gd name="adj" fmla="val 3566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72000" tIns="0" rIns="7200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cap="all" baseline="0">
                <a:solidFill>
                  <a:schemeClr val="bg1"/>
                </a:solidFill>
              </a:defRPr>
            </a:lvl1pPr>
            <a:lvl2pPr marL="271462" indent="0">
              <a:buNone/>
              <a:defRPr sz="1400"/>
            </a:lvl2pPr>
            <a:lvl3pPr marL="442912" indent="0">
              <a:buNone/>
              <a:defRPr sz="1400"/>
            </a:lvl3pPr>
            <a:lvl4pPr marL="628650" indent="0">
              <a:buNone/>
              <a:defRPr sz="1400"/>
            </a:lvl4pPr>
            <a:lvl5pPr marL="814387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7" name="Gerade Verbindung 66"/>
          <p:cNvCxnSpPr/>
          <p:nvPr/>
        </p:nvCxnSpPr>
        <p:spPr>
          <a:xfrm>
            <a:off x="7019205" y="2492896"/>
            <a:ext cx="0" cy="3672954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Bildplatzhalter 9"/>
          <p:cNvSpPr>
            <a:spLocks noGrp="1"/>
          </p:cNvSpPr>
          <p:nvPr>
            <p:ph type="pic" sz="quarter" idx="43" hasCustomPrompt="1"/>
          </p:nvPr>
        </p:nvSpPr>
        <p:spPr>
          <a:xfrm>
            <a:off x="9503816" y="2568088"/>
            <a:ext cx="1920000" cy="15809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1pPr>
          </a:lstStyle>
          <a:p>
            <a:r>
              <a:rPr lang="en-US" noProof="0" dirty="0"/>
              <a:t>Click on icon to insert picture</a:t>
            </a:r>
          </a:p>
        </p:txBody>
      </p:sp>
      <p:sp>
        <p:nvSpPr>
          <p:cNvPr id="25" name="Textplatzhalt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5233" y="6202791"/>
            <a:ext cx="5587200" cy="11916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800" i="1"/>
            </a:lvl1pPr>
            <a:lvl2pPr marL="27146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2pPr>
            <a:lvl3pPr marL="442912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3pPr>
            <a:lvl4pPr marL="628650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4pPr>
            <a:lvl5pPr marL="814387" indent="0">
              <a:lnSpc>
                <a:spcPct val="100000"/>
              </a:lnSpc>
              <a:spcAft>
                <a:spcPts val="0"/>
              </a:spcAft>
              <a:buFontTx/>
              <a:buNone/>
              <a:defRPr sz="800"/>
            </a:lvl5pPr>
          </a:lstStyle>
          <a:p>
            <a:pPr lvl="0"/>
            <a:r>
              <a:rPr lang="en-US" dirty="0" err="1"/>
              <a:t>Quellenangaben</a:t>
            </a:r>
            <a:endParaRPr lang="en-US" dirty="0"/>
          </a:p>
        </p:txBody>
      </p:sp>
      <p:sp>
        <p:nvSpPr>
          <p:cNvPr id="27" name="Textplatzhalter 6"/>
          <p:cNvSpPr>
            <a:spLocks noGrp="1"/>
          </p:cNvSpPr>
          <p:nvPr>
            <p:ph type="body" sz="quarter" idx="45"/>
          </p:nvPr>
        </p:nvSpPr>
        <p:spPr>
          <a:xfrm>
            <a:off x="2475326" y="4292601"/>
            <a:ext cx="2057692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8" name="Textplatzhalter 6"/>
          <p:cNvSpPr>
            <a:spLocks noGrp="1"/>
          </p:cNvSpPr>
          <p:nvPr>
            <p:ph type="body" sz="quarter" idx="46"/>
          </p:nvPr>
        </p:nvSpPr>
        <p:spPr>
          <a:xfrm>
            <a:off x="4819733" y="4292601"/>
            <a:ext cx="2057692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29" name="Textplatzhalter 6"/>
          <p:cNvSpPr>
            <a:spLocks noGrp="1"/>
          </p:cNvSpPr>
          <p:nvPr>
            <p:ph type="body" sz="quarter" idx="47"/>
          </p:nvPr>
        </p:nvSpPr>
        <p:spPr>
          <a:xfrm>
            <a:off x="7158361" y="4292601"/>
            <a:ext cx="2057692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sp>
        <p:nvSpPr>
          <p:cNvPr id="30" name="Textplatzhalter 6"/>
          <p:cNvSpPr>
            <a:spLocks noGrp="1"/>
          </p:cNvSpPr>
          <p:nvPr>
            <p:ph type="body" sz="quarter" idx="48"/>
          </p:nvPr>
        </p:nvSpPr>
        <p:spPr>
          <a:xfrm>
            <a:off x="9503294" y="4292601"/>
            <a:ext cx="2057692" cy="1846263"/>
          </a:xfrm>
        </p:spPr>
        <p:txBody>
          <a:bodyPr vert="horz" lIns="0" tIns="0" rIns="0" bIns="0" rtlCol="0">
            <a:noAutofit/>
          </a:bodyPr>
          <a:lstStyle>
            <a:lvl1pPr marL="285750" indent="-285750">
              <a:buFont typeface="Arial" panose="020B0604020202020204" pitchFamily="34" charset="0"/>
              <a:buChar char="&gt;"/>
              <a:defRPr lang="de-AT" sz="1400" dirty="0" smtClean="0"/>
            </a:lvl1pPr>
          </a:lstStyle>
          <a:p>
            <a:pPr marL="180975" lvl="0" indent="-180975">
              <a:buSzPct val="100000"/>
              <a:buChar char="&gt;"/>
            </a:pPr>
            <a:r>
              <a:rPr lang="en-US"/>
              <a:t>Click to edit Master text styles</a:t>
            </a:r>
          </a:p>
        </p:txBody>
      </p:sp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16B2614-9F45-46BF-852B-66BFD2885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683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-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92D69-4A0A-4FBF-A49C-DCFA0820EE85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3355F639-B0C0-4B13-8D9B-9ECF528390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42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3D23-C3B6-444F-A5C6-BA0D463F1CED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47C1F50-69C6-4F48-A643-4E9618F628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47" y="5871725"/>
            <a:ext cx="3077819" cy="9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094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eere 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D1C2CBC5-D2C9-42F9-BFCD-F441455129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2987" y="1793744"/>
            <a:ext cx="8446025" cy="327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8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cover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79DFD3F3-E22E-2C4C-95D2-796DD07C55C8}"/>
              </a:ext>
            </a:extLst>
          </p:cNvPr>
          <p:cNvSpPr/>
          <p:nvPr userDrawn="1"/>
        </p:nvSpPr>
        <p:spPr>
          <a:xfrm>
            <a:off x="0" y="5794374"/>
            <a:ext cx="9423400" cy="1063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       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C4D2F1-61C2-FE43-A310-766DF90959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0" y="6037261"/>
            <a:ext cx="9144000" cy="279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HEADLINE 20 PT UPPERCASE 1 LINE</a:t>
            </a:r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F0BC0C88-DA64-8C4C-AF6D-6423A11DF1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5722375"/>
          </a:xfrm>
          <a:prstGeom prst="rect">
            <a:avLst/>
          </a:prstGeom>
          <a:solidFill>
            <a:schemeClr val="accent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FE6A693-D476-4244-9D79-FBDF29C7A62D}"/>
              </a:ext>
            </a:extLst>
          </p:cNvPr>
          <p:cNvSpPr txBox="1"/>
          <p:nvPr userDrawn="1"/>
        </p:nvSpPr>
        <p:spPr>
          <a:xfrm>
            <a:off x="279400" y="6431148"/>
            <a:ext cx="568739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fld id="{34B7118E-42A7-CA48-9E0D-8F1D2B95C087}" type="slidenum">
              <a:rPr lang="de-DE" sz="12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de-DE" sz="12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8DD998C-6067-7D4D-845A-5AC2242028E7}"/>
              </a:ext>
            </a:extLst>
          </p:cNvPr>
          <p:cNvSpPr txBox="1"/>
          <p:nvPr userDrawn="1"/>
        </p:nvSpPr>
        <p:spPr>
          <a:xfrm>
            <a:off x="623888" y="6432533"/>
            <a:ext cx="35359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0F0B9051-696F-7446-8A9A-A4B428B4E238}" type="datetime1">
              <a:rPr lang="de-AT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14.06.2024</a:t>
            </a:fld>
            <a:endParaRPr lang="de-D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18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95D1A57-C043-8946-85BB-182B3A529E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0" y="1762125"/>
            <a:ext cx="11632225" cy="40289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600"/>
            </a:lvl1pPr>
          </a:lstStyle>
          <a:p>
            <a:r>
              <a:rPr lang="de-AT" dirty="0" err="1">
                <a:effectLst/>
                <a:latin typeface="Arial" panose="020B0604020202020204" pitchFamily="34" charset="0"/>
              </a:rPr>
              <a:t>Pipelife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your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reliable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partner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to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develop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secure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long-living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solutions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Whether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inhouse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heating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systems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efficient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stormwater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drainage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sustainable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drip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irrigation</a:t>
            </a:r>
            <a:r>
              <a:rPr lang="de-AT" dirty="0">
                <a:effectLst/>
                <a:latin typeface="Arial" panose="020B0604020202020204" pitchFamily="34" charset="0"/>
              </a:rPr>
              <a:t> – </a:t>
            </a:r>
            <a:r>
              <a:rPr lang="de-AT" dirty="0" err="1">
                <a:effectLst/>
                <a:latin typeface="Arial" panose="020B0604020202020204" pitchFamily="34" charset="0"/>
              </a:rPr>
              <a:t>we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consider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both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detail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and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the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bigger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picture</a:t>
            </a:r>
            <a:r>
              <a:rPr lang="de-AT" dirty="0">
                <a:effectLst/>
                <a:latin typeface="Arial" panose="020B0604020202020204" pitchFamily="34" charset="0"/>
              </a:rPr>
              <a:t>. </a:t>
            </a:r>
            <a:r>
              <a:rPr lang="de-AT" dirty="0" err="1">
                <a:effectLst/>
                <a:latin typeface="Arial" panose="020B0604020202020204" pitchFamily="34" charset="0"/>
              </a:rPr>
              <a:t>Igendest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nihilla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ccupta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ipienis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sa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esed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eium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</a:t>
            </a:r>
            <a:r>
              <a:rPr lang="de-AT" dirty="0">
                <a:effectLst/>
                <a:latin typeface="Arial" panose="020B0604020202020204" pitchFamily="34" charset="0"/>
              </a:rPr>
              <a:t> es </a:t>
            </a:r>
            <a:r>
              <a:rPr lang="de-AT" dirty="0" err="1">
                <a:effectLst/>
                <a:latin typeface="Arial" panose="020B0604020202020204" pitchFamily="34" charset="0"/>
              </a:rPr>
              <a:t>ducipsum</a:t>
            </a:r>
            <a:r>
              <a:rPr lang="de-AT" dirty="0">
                <a:effectLst/>
                <a:latin typeface="Arial" panose="020B0604020202020204" pitchFamily="34" charset="0"/>
              </a:rPr>
              <a:t> et </a:t>
            </a:r>
            <a:r>
              <a:rPr lang="de-AT" dirty="0" err="1">
                <a:effectLst/>
                <a:latin typeface="Arial" panose="020B0604020202020204" pitchFamily="34" charset="0"/>
              </a:rPr>
              <a:t>ut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harioneces</a:t>
            </a:r>
            <a:r>
              <a:rPr lang="de-AT" dirty="0">
                <a:effectLst/>
                <a:latin typeface="Arial" panose="020B0604020202020204" pitchFamily="34" charset="0"/>
              </a:rPr>
              <a:t> cum </a:t>
            </a:r>
            <a:r>
              <a:rPr lang="de-AT" dirty="0" err="1">
                <a:effectLst/>
                <a:latin typeface="Arial" panose="020B0604020202020204" pitchFamily="34" charset="0"/>
              </a:rPr>
              <a:t>fugia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qui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tecium</a:t>
            </a:r>
            <a:r>
              <a:rPr lang="de-AT" dirty="0">
                <a:effectLst/>
                <a:latin typeface="Arial" panose="020B0604020202020204" pitchFamily="34" charset="0"/>
              </a:rPr>
              <a:t>, </a:t>
            </a:r>
            <a:r>
              <a:rPr lang="de-AT" dirty="0" err="1">
                <a:effectLst/>
                <a:latin typeface="Arial" panose="020B0604020202020204" pitchFamily="34" charset="0"/>
              </a:rPr>
              <a:t>illuptati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opturibus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eatur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rempos</a:t>
            </a:r>
            <a:r>
              <a:rPr lang="de-AT" dirty="0">
                <a:effectLst/>
                <a:latin typeface="Arial" panose="020B0604020202020204" pitchFamily="34" charset="0"/>
              </a:rPr>
              <a:t> mint </a:t>
            </a:r>
            <a:r>
              <a:rPr lang="de-AT" dirty="0" err="1">
                <a:effectLst/>
                <a:latin typeface="Arial" panose="020B0604020202020204" pitchFamily="34" charset="0"/>
              </a:rPr>
              <a:t>dicimus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delestotatet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volorepudis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essectota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acculpa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rchilis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accuptae</a:t>
            </a:r>
            <a:r>
              <a:rPr lang="de-AT" dirty="0">
                <a:effectLst/>
                <a:latin typeface="Arial" panose="020B0604020202020204" pitchFamily="34" charset="0"/>
              </a:rPr>
              <a:t> </a:t>
            </a:r>
            <a:r>
              <a:rPr lang="de-AT" dirty="0" err="1">
                <a:effectLst/>
                <a:latin typeface="Arial" panose="020B0604020202020204" pitchFamily="34" charset="0"/>
              </a:rPr>
              <a:t>dus</a:t>
            </a:r>
            <a:r>
              <a:rPr lang="de-AT" dirty="0"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93FC8EE-8D36-8F4E-B108-53918AA3A8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441020"/>
            <a:ext cx="11636804" cy="132110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DISCLAIMER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</p:spTree>
    <p:extLst>
      <p:ext uri="{BB962C8B-B14F-4D97-AF65-F5344CB8AC3E}">
        <p14:creationId xmlns:p14="http://schemas.microsoft.com/office/powerpoint/2010/main" val="287083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agenda/index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8DA93D4-48CC-2C41-905B-61B98B9200E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5723247"/>
              </p:ext>
            </p:extLst>
          </p:nvPr>
        </p:nvGraphicFramePr>
        <p:xfrm>
          <a:off x="279399" y="1762128"/>
          <a:ext cx="11636376" cy="4032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8188">
                  <a:extLst>
                    <a:ext uri="{9D8B030D-6E8A-4147-A177-3AD203B41FA5}">
                      <a16:colId xmlns:a16="http://schemas.microsoft.com/office/drawing/2014/main" val="900585956"/>
                    </a:ext>
                  </a:extLst>
                </a:gridCol>
                <a:gridCol w="5818188">
                  <a:extLst>
                    <a:ext uri="{9D8B030D-6E8A-4147-A177-3AD203B41FA5}">
                      <a16:colId xmlns:a16="http://schemas.microsoft.com/office/drawing/2014/main" val="4213002158"/>
                    </a:ext>
                  </a:extLst>
                </a:gridCol>
              </a:tblGrid>
              <a:tr h="7290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904448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372654"/>
                  </a:ext>
                </a:extLst>
              </a:tr>
              <a:tr h="7290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120537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531019"/>
                  </a:ext>
                </a:extLst>
              </a:tr>
              <a:tr h="7290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728624"/>
                  </a:ext>
                </a:extLst>
              </a:tr>
              <a:tr h="615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499725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5EDA6C3D-0838-DC45-8618-86CB38C6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E48A7504-E162-3E4F-BFD6-251715C90C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01" y="1762124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FIRST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325B0A86-FB3A-FA42-8820-7C2D697596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9401" y="2435324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5BF82F7-60DE-0F46-A855-98EBB8DC3C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9401" y="3108324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SECOND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22093608-F032-1945-9AFD-F3010E43FC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1" y="3781524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second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3E52CBEC-242D-FF4E-8E3E-35709E17D6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401" y="4446057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THIRD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E3A7AEB4-4A00-3443-AFE7-E7E11D4BF94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9401" y="5119257"/>
            <a:ext cx="5816600" cy="673200"/>
          </a:xfrm>
          <a:prstGeom prst="rect">
            <a:avLst/>
          </a:prstGeom>
        </p:spPr>
        <p:txBody>
          <a:bodyPr lIns="0"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third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06877595-0C76-0446-B6A4-0092E5BE0EC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8531" y="1762124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FOURTH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6D189F68-4803-1E43-AA13-63F16C544D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88531" y="2435324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394773D4-364F-1540-A4FA-2E4EBA86A9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8531" y="3108324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FIFTH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27A7B0DF-2477-824A-86CD-65973356AA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8531" y="3781524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09AD4E93-306B-6542-A38A-0FEA7B85B4F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8531" y="4446057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TO ADD SIXTH MAIN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0B4417B6-81E2-5C40-BB0C-68CE129ADED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88531" y="5119257"/>
            <a:ext cx="5816600" cy="673200"/>
          </a:xfrm>
          <a:prstGeom prst="rect">
            <a:avLst/>
          </a:prstGeom>
        </p:spPr>
        <p:txBody>
          <a:bodyPr tIns="90000"/>
          <a:lstStyle>
            <a:lvl1pPr marL="0" indent="0">
              <a:buNone/>
              <a:defRPr sz="1600" b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sixth</a:t>
            </a:r>
            <a:r>
              <a:rPr lang="de-DE" dirty="0"/>
              <a:t> </a:t>
            </a:r>
            <a:r>
              <a:rPr lang="de-DE" dirty="0" err="1"/>
              <a:t>sub</a:t>
            </a:r>
            <a:r>
              <a:rPr lang="de-DE" dirty="0"/>
              <a:t> item</a:t>
            </a:r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753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9" Type="http://schemas.openxmlformats.org/officeDocument/2006/relationships/slideLayout" Target="../slideLayouts/slideLayout64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59.xml"/><Relationship Id="rId42" Type="http://schemas.openxmlformats.org/officeDocument/2006/relationships/slideLayout" Target="../slideLayouts/slideLayout67.xml"/><Relationship Id="rId47" Type="http://schemas.openxmlformats.org/officeDocument/2006/relationships/image" Target="../media/image5.emf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33" Type="http://schemas.openxmlformats.org/officeDocument/2006/relationships/slideLayout" Target="../slideLayouts/slideLayout58.xml"/><Relationship Id="rId38" Type="http://schemas.openxmlformats.org/officeDocument/2006/relationships/slideLayout" Target="../slideLayouts/slideLayout63.xml"/><Relationship Id="rId46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66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32" Type="http://schemas.openxmlformats.org/officeDocument/2006/relationships/slideLayout" Target="../slideLayouts/slideLayout57.xml"/><Relationship Id="rId37" Type="http://schemas.openxmlformats.org/officeDocument/2006/relationships/slideLayout" Target="../slideLayouts/slideLayout62.xml"/><Relationship Id="rId40" Type="http://schemas.openxmlformats.org/officeDocument/2006/relationships/slideLayout" Target="../slideLayouts/slideLayout65.xml"/><Relationship Id="rId45" Type="http://schemas.openxmlformats.org/officeDocument/2006/relationships/tags" Target="../tags/tag1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slideLayout" Target="../slideLayouts/slideLayout53.xml"/><Relationship Id="rId36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56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slideLayout" Target="../slideLayouts/slideLayout52.xml"/><Relationship Id="rId30" Type="http://schemas.openxmlformats.org/officeDocument/2006/relationships/slideLayout" Target="../slideLayouts/slideLayout55.xml"/><Relationship Id="rId35" Type="http://schemas.openxmlformats.org/officeDocument/2006/relationships/slideLayout" Target="../slideLayouts/slideLayout60.xml"/><Relationship Id="rId43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8F2DF75-B27C-5F46-B777-DEB90F6CD35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9431264" y="5791069"/>
            <a:ext cx="2760736" cy="1066931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D2B5F028-C105-4249-BB1F-D36571063884}"/>
              </a:ext>
            </a:extLst>
          </p:cNvPr>
          <p:cNvSpPr/>
          <p:nvPr userDrawn="1"/>
        </p:nvSpPr>
        <p:spPr>
          <a:xfrm>
            <a:off x="11917178" y="6584064"/>
            <a:ext cx="274822" cy="2748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8018895-8BC9-BC48-85CD-4C29ACFE8C37}"/>
              </a:ext>
            </a:extLst>
          </p:cNvPr>
          <p:cNvSpPr txBox="1"/>
          <p:nvPr userDrawn="1"/>
        </p:nvSpPr>
        <p:spPr>
          <a:xfrm>
            <a:off x="279400" y="6431148"/>
            <a:ext cx="568739" cy="18466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fld id="{34B7118E-42A7-CA48-9E0D-8F1D2B95C087}" type="slidenum">
              <a:rPr lang="de-DE" sz="1200" b="0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de-DE" sz="1200" b="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itelplatzhalter 31">
            <a:extLst>
              <a:ext uri="{FF2B5EF4-FFF2-40B4-BE49-F238E27FC236}">
                <a16:creationId xmlns:a16="http://schemas.microsoft.com/office/drawing/2014/main" id="{DA0C35B0-06B1-2A4D-962C-13D18A5AD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441020"/>
            <a:ext cx="11636804" cy="13211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40/44 PT</a:t>
            </a:r>
            <a:br>
              <a:rPr lang="de-DE" dirty="0"/>
            </a:br>
            <a:r>
              <a:rPr lang="de-DE" dirty="0"/>
              <a:t>UPPERCASE 2 LINES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FE2665E-58FD-814B-B664-F2761F9AC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9399" y="2040845"/>
            <a:ext cx="11636803" cy="3748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8ED902B-9630-2840-93F3-9C40A4AB71E4}"/>
              </a:ext>
            </a:extLst>
          </p:cNvPr>
          <p:cNvSpPr/>
          <p:nvPr userDrawn="1"/>
        </p:nvSpPr>
        <p:spPr>
          <a:xfrm>
            <a:off x="279399" y="273050"/>
            <a:ext cx="406799" cy="638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5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3" r:id="rId6"/>
    <p:sldLayoutId id="2147483660" r:id="rId7"/>
    <p:sldLayoutId id="2147483664" r:id="rId8"/>
    <p:sldLayoutId id="2147483661" r:id="rId9"/>
    <p:sldLayoutId id="2147483679" r:id="rId10"/>
    <p:sldLayoutId id="2147483680" r:id="rId11"/>
    <p:sldLayoutId id="2147483665" r:id="rId12"/>
    <p:sldLayoutId id="2147483666" r:id="rId13"/>
    <p:sldLayoutId id="2147483667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55" r:id="rId24"/>
    <p:sldLayoutId id="2147483681" r:id="rId25"/>
  </p:sldLayoutIdLst>
  <p:hf sldNum="0" hdr="0" ftr="0"/>
  <p:txStyles>
    <p:titleStyle>
      <a:lvl1pPr algn="l" defTabSz="914400" rtl="0" eaLnBrk="1" latinLnBrk="0" hangingPunct="1">
        <a:lnSpc>
          <a:spcPts val="4400"/>
        </a:lnSpc>
        <a:spcBef>
          <a:spcPct val="0"/>
        </a:spcBef>
        <a:buNone/>
        <a:defRPr sz="4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76">
          <p15:clr>
            <a:srgbClr val="F26B43"/>
          </p15:clr>
        </p15:guide>
        <p15:guide id="3" orient="horz" pos="172">
          <p15:clr>
            <a:srgbClr val="F26B43"/>
          </p15:clr>
        </p15:guide>
        <p15:guide id="4" pos="7506">
          <p15:clr>
            <a:srgbClr val="F26B43"/>
          </p15:clr>
        </p15:guide>
        <p15:guide id="5" orient="horz" pos="4146">
          <p15:clr>
            <a:srgbClr val="F26B43"/>
          </p15:clr>
        </p15:guide>
        <p15:guide id="6" orient="horz" pos="3821">
          <p15:clr>
            <a:srgbClr val="F26B43"/>
          </p15:clr>
        </p15:guide>
        <p15:guide id="8" orient="horz" pos="3650">
          <p15:clr>
            <a:srgbClr val="F26B43"/>
          </p15:clr>
        </p15:guide>
        <p15:guide id="16" orient="horz" pos="3997">
          <p15:clr>
            <a:srgbClr val="F26B43"/>
          </p15:clr>
        </p15:guide>
        <p15:guide id="17" orient="horz" pos="1110">
          <p15:clr>
            <a:srgbClr val="F26B43"/>
          </p15:clr>
        </p15:guide>
        <p15:guide id="24" orient="horz" pos="1283">
          <p15:clr>
            <a:srgbClr val="F26B43"/>
          </p15:clr>
        </p15:guide>
        <p15:guide id="32" pos="587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45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6" imgW="270" imgH="270" progId="TCLayout.ActiveDocument.1">
                  <p:embed/>
                </p:oleObj>
              </mc:Choice>
              <mc:Fallback>
                <p:oleObj name="think-cell Slide" r:id="rId46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>
          <a:xfrm>
            <a:off x="385233" y="336551"/>
            <a:ext cx="11432119" cy="815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7858" y="353217"/>
            <a:ext cx="8107501" cy="750613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/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79933" y="6525344"/>
            <a:ext cx="1707099" cy="180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de-AT" sz="1000" smtClean="0">
                <a:solidFill>
                  <a:srgbClr val="878786"/>
                </a:solidFill>
              </a:defRPr>
            </a:lvl1pPr>
          </a:lstStyle>
          <a:p>
            <a:fld id="{CED3A847-0351-4964-8601-B035A3E64D71}" type="datetime1">
              <a:rPr lang="en-US" smtClean="0"/>
              <a:t>6/14/2024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087033" y="6525344"/>
            <a:ext cx="6752113" cy="180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rgbClr val="87878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292351" y="6525344"/>
            <a:ext cx="508067" cy="180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000">
                <a:solidFill>
                  <a:srgbClr val="878786"/>
                </a:solidFill>
              </a:defRPr>
            </a:lvl1pPr>
          </a:lstStyle>
          <a:p>
            <a:fld id="{91013E13-6C89-4142-9FB5-2F8CD69461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idx="1"/>
          </p:nvPr>
        </p:nvSpPr>
        <p:spPr>
          <a:xfrm>
            <a:off x="386168" y="1571556"/>
            <a:ext cx="11425200" cy="4562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324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tx2"/>
        </a:buClr>
        <a:buSzPct val="80000"/>
        <a:buFont typeface="Arial" panose="020B0604020202020204" pitchFamily="34" charset="0"/>
        <a:buChar char="►"/>
        <a:tabLst/>
        <a:defRPr lang="de-DE" sz="20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47675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2"/>
        </a:buClr>
        <a:buSzPct val="100000"/>
        <a:buFont typeface="Wingdings" panose="05000000000000000000" pitchFamily="2" charset="2"/>
        <a:buChar char="§"/>
        <a:defRPr lang="de-DE" sz="16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&gt;"/>
        <a:tabLst/>
        <a:defRPr lang="de-DE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2"/>
        </a:buClr>
        <a:buSzPct val="70000"/>
        <a:buFont typeface="Wingdings" panose="05000000000000000000" pitchFamily="2" charset="2"/>
        <a:buChar char="o"/>
        <a:tabLst/>
        <a:defRPr lang="de-DE" sz="14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990600" indent="-18415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2"/>
        </a:buClr>
        <a:buSzPct val="100000"/>
        <a:buFont typeface="Symbol" panose="05050102010706020507" pitchFamily="18" charset="2"/>
        <a:buChar char="-"/>
        <a:defRPr lang="de-AT" sz="1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>
          <p15:clr>
            <a:srgbClr val="F26B43"/>
          </p15:clr>
        </p15:guide>
        <p15:guide id="1" pos="2880">
          <p15:clr>
            <a:srgbClr val="F26B43"/>
          </p15:clr>
        </p15:guide>
        <p15:guide id="2" pos="5580">
          <p15:clr>
            <a:srgbClr val="F26B43"/>
          </p15:clr>
        </p15:guide>
        <p15:guide id="3" orient="horz" pos="3864">
          <p15:clr>
            <a:srgbClr val="F26B43"/>
          </p15:clr>
        </p15:guide>
        <p15:guide id="4" pos="986">
          <p15:clr>
            <a:srgbClr val="F26B43"/>
          </p15:clr>
        </p15:guide>
        <p15:guide id="5" orient="horz" pos="212">
          <p15:clr>
            <a:srgbClr val="F26B43"/>
          </p15:clr>
        </p15:guide>
        <p15:guide id="6" orient="horz" pos="4190">
          <p15:clr>
            <a:srgbClr val="F26B43"/>
          </p15:clr>
        </p15:guide>
        <p15:guide id="7" pos="182">
          <p15:clr>
            <a:srgbClr val="F26B43"/>
          </p15:clr>
        </p15:guide>
        <p15:guide id="8" pos="1100">
          <p15:clr>
            <a:srgbClr val="F26B43"/>
          </p15:clr>
        </p15:guide>
        <p15:guide id="9" pos="3741">
          <p15:clr>
            <a:srgbClr val="F26B43"/>
          </p15:clr>
        </p15:guide>
        <p15:guide id="10" pos="3855">
          <p15:clr>
            <a:srgbClr val="F26B43"/>
          </p15:clr>
        </p15:guide>
        <p15:guide id="11" pos="4661">
          <p15:clr>
            <a:srgbClr val="F26B43"/>
          </p15:clr>
        </p15:guide>
        <p15:guide id="12" pos="4773">
          <p15:clr>
            <a:srgbClr val="F26B43"/>
          </p15:clr>
        </p15:guide>
        <p15:guide id="13" pos="2936">
          <p15:clr>
            <a:srgbClr val="F26B43"/>
          </p15:clr>
        </p15:guide>
        <p15:guide id="14" pos="2823">
          <p15:clr>
            <a:srgbClr val="F26B43"/>
          </p15:clr>
        </p15:guide>
        <p15:guide id="15" pos="2019">
          <p15:clr>
            <a:srgbClr val="F26B43"/>
          </p15:clr>
        </p15:guide>
        <p15:guide id="16" pos="1904">
          <p15:clr>
            <a:srgbClr val="F26B43"/>
          </p15:clr>
        </p15:guide>
        <p15:guide id="17" orient="horz" pos="1988">
          <p15:clr>
            <a:srgbClr val="F26B43"/>
          </p15:clr>
        </p15:guide>
        <p15:guide id="18" orient="horz" pos="1932">
          <p15:clr>
            <a:srgbClr val="F26B43"/>
          </p15:clr>
        </p15:guide>
        <p15:guide id="19" orient="horz" pos="1504">
          <p15:clr>
            <a:srgbClr val="F26B43"/>
          </p15:clr>
        </p15:guide>
        <p15:guide id="20" orient="horz" pos="1448">
          <p15:clr>
            <a:srgbClr val="F26B43"/>
          </p15:clr>
        </p15:guide>
        <p15:guide id="21" orient="horz" pos="1022">
          <p15:clr>
            <a:srgbClr val="F26B43"/>
          </p15:clr>
        </p15:guide>
        <p15:guide id="22" orient="horz" pos="2414">
          <p15:clr>
            <a:srgbClr val="F26B43"/>
          </p15:clr>
        </p15:guide>
        <p15:guide id="23" orient="horz" pos="2470">
          <p15:clr>
            <a:srgbClr val="F26B43"/>
          </p15:clr>
        </p15:guide>
        <p15:guide id="24" orient="horz" pos="2898">
          <p15:clr>
            <a:srgbClr val="F26B43"/>
          </p15:clr>
        </p15:guide>
        <p15:guide id="25" orient="horz" pos="2954">
          <p15:clr>
            <a:srgbClr val="F26B43"/>
          </p15:clr>
        </p15:guide>
        <p15:guide id="26" orient="horz" pos="3380">
          <p15:clr>
            <a:srgbClr val="F26B43"/>
          </p15:clr>
        </p15:guide>
        <p15:guide id="27" orient="horz" pos="3436">
          <p15:clr>
            <a:srgbClr val="F26B43"/>
          </p15:clr>
        </p15:guide>
        <p15:guide id="28" pos="249">
          <p15:clr>
            <a:srgbClr val="F26B43"/>
          </p15:clr>
        </p15:guide>
        <p15:guide id="29" orient="horz" pos="651">
          <p15:clr>
            <a:srgbClr val="F26B43"/>
          </p15:clr>
        </p15:guide>
        <p15:guide id="30" pos="551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4AECDFE-2E2D-40F4-975C-1A8B75C6D727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2"/>
          <a:stretch>
            <a:fillRect/>
          </a:stretch>
        </p:blipFill>
        <p:spPr>
          <a:xfrm>
            <a:off x="6775732" y="1762126"/>
            <a:ext cx="2442895" cy="4032250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4A855B-DE46-43FE-9E5E-4517D4377E0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79399" y="1762125"/>
            <a:ext cx="7438473" cy="4032250"/>
          </a:xfrm>
        </p:spPr>
        <p:txBody>
          <a:bodyPr>
            <a:normAutofit/>
          </a:bodyPr>
          <a:lstStyle/>
          <a:p>
            <a:r>
              <a:rPr lang="et-EE" dirty="0"/>
              <a:t>Ajam on tavaliselt suletud olekus, Teil on võimalik </a:t>
            </a:r>
            <a:br>
              <a:rPr lang="et-EE" dirty="0"/>
            </a:br>
            <a:r>
              <a:rPr lang="et-EE" dirty="0"/>
              <a:t>manuaalselt muuta töörežiime, kas "avatud", "suletud„</a:t>
            </a:r>
            <a:br>
              <a:rPr lang="et-EE" dirty="0"/>
            </a:br>
            <a:r>
              <a:rPr lang="et-EE" dirty="0"/>
              <a:t>või „automaatne töörežiim"</a:t>
            </a:r>
          </a:p>
          <a:p>
            <a:r>
              <a:rPr lang="et-EE" dirty="0"/>
              <a:t>Optiline ventiilipositsiooni näidik</a:t>
            </a:r>
          </a:p>
          <a:p>
            <a:r>
              <a:rPr lang="et-EE" dirty="0"/>
              <a:t>Ühenduse keere: M30 x 1,5</a:t>
            </a:r>
          </a:p>
          <a:p>
            <a:r>
              <a:rPr lang="et-EE" dirty="0"/>
              <a:t>Nominaalne käik: 4,0 mm</a:t>
            </a:r>
          </a:p>
          <a:p>
            <a:r>
              <a:rPr lang="et-EE" dirty="0"/>
              <a:t>Käitamisjõud: 100 N</a:t>
            </a:r>
          </a:p>
          <a:p>
            <a:r>
              <a:rPr lang="et-EE" dirty="0"/>
              <a:t>Kaitseklass: IP 54</a:t>
            </a:r>
          </a:p>
          <a:p>
            <a:r>
              <a:rPr lang="et-EE" dirty="0"/>
              <a:t>Nominaalne pinge:	230 V	(Tootekood: 1533000325)</a:t>
            </a:r>
            <a:br>
              <a:rPr lang="et-EE" dirty="0"/>
            </a:br>
            <a:r>
              <a:rPr lang="et-EE" dirty="0"/>
              <a:t> 			või 24V	(Tootekood: 1533000868)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64C1696-C4DA-49A7-92B2-5AE0FC432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3087"/>
                </a:solidFill>
              </a:rPr>
              <a:t>PIPELIFE</a:t>
            </a:r>
            <a:r>
              <a:rPr lang="en-US" dirty="0"/>
              <a:t> </a:t>
            </a:r>
            <a:r>
              <a:rPr lang="et-EE" dirty="0"/>
              <a:t>ACTORIX KOLLEKTORI AJAM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377BD8-F81A-4669-9A3B-9F721287F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260" y="1762125"/>
            <a:ext cx="2446921" cy="403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35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feld 6"/>
          <p:cNvSpPr/>
          <p:nvPr/>
        </p:nvSpPr>
        <p:spPr>
          <a:xfrm>
            <a:off x="285227" y="333000"/>
            <a:ext cx="10184234" cy="7163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t-EE" sz="4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ADAPTIIVNE KOLLEKTORI AJAM EGO</a:t>
            </a:r>
            <a:endParaRPr lang="et-EE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Grafik 2">
            <a:extLst>
              <a:ext uri="{FF2B5EF4-FFF2-40B4-BE49-F238E27FC236}">
                <a16:creationId xmlns:a16="http://schemas.microsoft.com/office/drawing/2014/main" id="{B1A3B7C8-43B3-B506-1BA6-ECB00D7CDF39}"/>
              </a:ext>
            </a:extLst>
          </p:cNvPr>
          <p:cNvPicPr/>
          <p:nvPr/>
        </p:nvPicPr>
        <p:blipFill>
          <a:blip r:embed="rId3"/>
          <a:srcRect l="19965" t="14508" b="4649"/>
          <a:stretch/>
        </p:blipFill>
        <p:spPr>
          <a:xfrm>
            <a:off x="717607" y="1391360"/>
            <a:ext cx="4331943" cy="2274629"/>
          </a:xfrm>
          <a:prstGeom prst="rect">
            <a:avLst/>
          </a:prstGeom>
          <a:ln w="0"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FE271D2-FABE-7E3B-A5EC-FAB1BB9FD77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342082" y="3729041"/>
            <a:ext cx="1413000" cy="1007640"/>
          </a:xfrm>
          <a:prstGeom prst="rect">
            <a:avLst/>
          </a:prstGeom>
          <a:ln w="0">
            <a:noFill/>
          </a:ln>
        </p:spPr>
      </p:pic>
      <p:pic>
        <p:nvPicPr>
          <p:cNvPr id="4" name="Grafik 4">
            <a:extLst>
              <a:ext uri="{FF2B5EF4-FFF2-40B4-BE49-F238E27FC236}">
                <a16:creationId xmlns:a16="http://schemas.microsoft.com/office/drawing/2014/main" id="{C458A397-3B22-43D3-33D0-887BD3694D6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3338818" y="3752981"/>
            <a:ext cx="1368720" cy="959760"/>
          </a:xfrm>
          <a:prstGeom prst="rect">
            <a:avLst/>
          </a:prstGeom>
          <a:ln w="0">
            <a:noFill/>
          </a:ln>
        </p:spPr>
      </p:pic>
      <p:pic>
        <p:nvPicPr>
          <p:cNvPr id="5" name="Grafik 5">
            <a:extLst>
              <a:ext uri="{FF2B5EF4-FFF2-40B4-BE49-F238E27FC236}">
                <a16:creationId xmlns:a16="http://schemas.microsoft.com/office/drawing/2014/main" id="{4BFD77BB-3D07-6784-0407-E8BC4BB81CAC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379162" y="4854417"/>
            <a:ext cx="1375920" cy="964080"/>
          </a:xfrm>
          <a:prstGeom prst="rect">
            <a:avLst/>
          </a:prstGeom>
          <a:ln w="0">
            <a:noFill/>
          </a:ln>
        </p:spPr>
      </p:pic>
      <p:pic>
        <p:nvPicPr>
          <p:cNvPr id="6" name="Grafik 7">
            <a:extLst>
              <a:ext uri="{FF2B5EF4-FFF2-40B4-BE49-F238E27FC236}">
                <a16:creationId xmlns:a16="http://schemas.microsoft.com/office/drawing/2014/main" id="{AA7B64E0-74BB-69CA-06E4-5C3FC64E1DEA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1801861" y="4854417"/>
            <a:ext cx="1401120" cy="970920"/>
          </a:xfrm>
          <a:prstGeom prst="rect">
            <a:avLst/>
          </a:prstGeom>
          <a:ln w="0">
            <a:noFill/>
          </a:ln>
        </p:spPr>
      </p:pic>
      <p:pic>
        <p:nvPicPr>
          <p:cNvPr id="7" name="Grafik 8">
            <a:extLst>
              <a:ext uri="{FF2B5EF4-FFF2-40B4-BE49-F238E27FC236}">
                <a16:creationId xmlns:a16="http://schemas.microsoft.com/office/drawing/2014/main" id="{C4691C4B-F6CA-0FBA-BE53-AC5B03F4CCB4}"/>
              </a:ext>
            </a:extLst>
          </p:cNvPr>
          <p:cNvPicPr/>
          <p:nvPr/>
        </p:nvPicPr>
        <p:blipFill>
          <a:blip r:embed="rId8"/>
          <a:stretch/>
        </p:blipFill>
        <p:spPr>
          <a:xfrm>
            <a:off x="3338818" y="4819857"/>
            <a:ext cx="1375920" cy="1033200"/>
          </a:xfrm>
          <a:prstGeom prst="rect">
            <a:avLst/>
          </a:prstGeom>
          <a:ln w="0">
            <a:noFill/>
          </a:ln>
        </p:spPr>
      </p:pic>
      <p:pic>
        <p:nvPicPr>
          <p:cNvPr id="8" name="Grafik 9">
            <a:extLst>
              <a:ext uri="{FF2B5EF4-FFF2-40B4-BE49-F238E27FC236}">
                <a16:creationId xmlns:a16="http://schemas.microsoft.com/office/drawing/2014/main" id="{AA13A73A-64D7-EFB8-6E93-B0F1C7EC604F}"/>
              </a:ext>
            </a:extLst>
          </p:cNvPr>
          <p:cNvPicPr/>
          <p:nvPr/>
        </p:nvPicPr>
        <p:blipFill>
          <a:blip r:embed="rId9"/>
          <a:stretch/>
        </p:blipFill>
        <p:spPr>
          <a:xfrm>
            <a:off x="1755082" y="3729041"/>
            <a:ext cx="1583736" cy="1062324"/>
          </a:xfrm>
          <a:prstGeom prst="rect">
            <a:avLst/>
          </a:prstGeom>
          <a:ln w="0"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202B81-D2B5-F184-FE33-C7655E28507B}"/>
              </a:ext>
            </a:extLst>
          </p:cNvPr>
          <p:cNvSpPr txBox="1"/>
          <p:nvPr/>
        </p:nvSpPr>
        <p:spPr>
          <a:xfrm>
            <a:off x="5287512" y="1391360"/>
            <a:ext cx="629768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t-EE" sz="18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Hüdraulilise tasakaalustamise revolutsioon</a:t>
            </a:r>
            <a:endParaRPr lang="et-EE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t-EE" sz="1800" b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Kõikide pinnaküttesüsteemide täielikult automaatne, dünaamiline hüdrauliline tasakaalustamine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Muudab dünaamiliselt </a:t>
            </a:r>
            <a:r>
              <a:rPr lang="et-EE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pealevoolu</a:t>
            </a: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hulka 0,2 – 7l/min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Muudab dünaamiliselt </a:t>
            </a:r>
            <a:r>
              <a:rPr lang="et-EE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pealevoolu</a:t>
            </a: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ja tagasivoolu </a:t>
            </a:r>
            <a:r>
              <a:rPr lang="et-EE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DeltaT</a:t>
            </a: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(3 – 8K)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Iga summeritud aja järgi (55h) teeb ventiili loputuse 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Põranda ülekuumenemise kaitse &gt;60C </a:t>
            </a:r>
            <a:r>
              <a:rPr lang="et-EE" sz="1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(sulgeb tsirkulatsiooni)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Ei vaja algset seadistamist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Küttekontuur on manuaalselt avatav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Asendab kõiki tavalisi kollektori ajameid - kas uutes või renoveeritavates hoonetes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Funktsionaalsus on kinnitatud </a:t>
            </a:r>
            <a:r>
              <a:rPr lang="et-EE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iTG</a:t>
            </a: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t-EE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Dresden-i</a:t>
            </a: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poolt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Kütmis- ja jahutusfunktsioon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Nominaalne pinge: 230 V (Tootekood: 1533000326)</a:t>
            </a:r>
            <a:br>
              <a:rPr lang="et-EE" dirty="0">
                <a:solidFill>
                  <a:schemeClr val="accent6">
                    <a:lumMod val="10000"/>
                  </a:schemeClr>
                </a:solidFill>
              </a:rPr>
            </a:br>
            <a:endParaRPr lang="et-EE" dirty="0">
              <a:solidFill>
                <a:schemeClr val="accent6">
                  <a:lumMod val="10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t-EE" sz="1800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ADC0A4AA-682C-BE00-7ACA-39C302A57F2C}"/>
              </a:ext>
            </a:extLst>
          </p:cNvPr>
          <p:cNvGrpSpPr/>
          <p:nvPr/>
        </p:nvGrpSpPr>
        <p:grpSpPr>
          <a:xfrm>
            <a:off x="837725" y="1525446"/>
            <a:ext cx="8496300" cy="4858385"/>
            <a:chOff x="838200" y="1521380"/>
            <a:chExt cx="8496300" cy="4858385"/>
          </a:xfrm>
        </p:grpSpPr>
        <p:sp>
          <p:nvSpPr>
            <p:cNvPr id="7" name="object 4">
              <a:extLst>
                <a:ext uri="{FF2B5EF4-FFF2-40B4-BE49-F238E27FC236}">
                  <a16:creationId xmlns:a16="http://schemas.microsoft.com/office/drawing/2014/main" id="{80B42FA2-2AD0-6225-63A6-C3507029B0F3}"/>
                </a:ext>
              </a:extLst>
            </p:cNvPr>
            <p:cNvSpPr/>
            <p:nvPr/>
          </p:nvSpPr>
          <p:spPr>
            <a:xfrm>
              <a:off x="838200" y="1521380"/>
              <a:ext cx="8496300" cy="4858385"/>
            </a:xfrm>
            <a:custGeom>
              <a:avLst/>
              <a:gdLst/>
              <a:ahLst/>
              <a:cxnLst/>
              <a:rect l="l" t="t" r="r" b="b"/>
              <a:pathLst>
                <a:path w="8496300" h="4858385">
                  <a:moveTo>
                    <a:pt x="8496300" y="0"/>
                  </a:moveTo>
                  <a:lnTo>
                    <a:pt x="0" y="0"/>
                  </a:lnTo>
                  <a:lnTo>
                    <a:pt x="0" y="4858059"/>
                  </a:lnTo>
                  <a:lnTo>
                    <a:pt x="8496300" y="4858059"/>
                  </a:lnTo>
                  <a:lnTo>
                    <a:pt x="8496300" y="0"/>
                  </a:lnTo>
                  <a:close/>
                </a:path>
              </a:pathLst>
            </a:custGeom>
            <a:solidFill>
              <a:srgbClr val="F2F2F2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A5441016-63DE-E2C1-2877-505DAA73330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58" y="3149600"/>
              <a:ext cx="7593041" cy="3055386"/>
            </a:xfrm>
            <a:prstGeom prst="rect">
              <a:avLst/>
            </a:prstGeom>
          </p:spPr>
        </p:pic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E7BCE84F-A3AD-3C42-59BC-D7C367AB08E6}"/>
                </a:ext>
              </a:extLst>
            </p:cNvPr>
            <p:cNvSpPr/>
            <p:nvPr/>
          </p:nvSpPr>
          <p:spPr>
            <a:xfrm>
              <a:off x="5952835" y="3997189"/>
              <a:ext cx="775335" cy="469265"/>
            </a:xfrm>
            <a:custGeom>
              <a:avLst/>
              <a:gdLst/>
              <a:ahLst/>
              <a:cxnLst/>
              <a:rect l="l" t="t" r="r" b="b"/>
              <a:pathLst>
                <a:path w="775334" h="469264">
                  <a:moveTo>
                    <a:pt x="774758" y="0"/>
                  </a:moveTo>
                  <a:lnTo>
                    <a:pt x="0" y="0"/>
                  </a:lnTo>
                  <a:lnTo>
                    <a:pt x="0" y="468744"/>
                  </a:lnTo>
                  <a:lnTo>
                    <a:pt x="774758" y="468744"/>
                  </a:lnTo>
                  <a:lnTo>
                    <a:pt x="774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686292F7-F233-1356-5D20-55A046C12122}"/>
                </a:ext>
              </a:extLst>
            </p:cNvPr>
            <p:cNvSpPr/>
            <p:nvPr/>
          </p:nvSpPr>
          <p:spPr>
            <a:xfrm>
              <a:off x="5952835" y="3997189"/>
              <a:ext cx="775335" cy="469265"/>
            </a:xfrm>
            <a:custGeom>
              <a:avLst/>
              <a:gdLst/>
              <a:ahLst/>
              <a:cxnLst/>
              <a:rect l="l" t="t" r="r" b="b"/>
              <a:pathLst>
                <a:path w="775334" h="469264">
                  <a:moveTo>
                    <a:pt x="0" y="0"/>
                  </a:moveTo>
                  <a:lnTo>
                    <a:pt x="774758" y="0"/>
                  </a:lnTo>
                  <a:lnTo>
                    <a:pt x="774758" y="468744"/>
                  </a:lnTo>
                  <a:lnTo>
                    <a:pt x="0" y="46874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F51C1555-7CA0-C0AB-BEE6-B3CF49843B6E}"/>
                </a:ext>
              </a:extLst>
            </p:cNvPr>
            <p:cNvSpPr/>
            <p:nvPr/>
          </p:nvSpPr>
          <p:spPr>
            <a:xfrm>
              <a:off x="5390140" y="3906812"/>
              <a:ext cx="1221105" cy="699135"/>
            </a:xfrm>
            <a:custGeom>
              <a:avLst/>
              <a:gdLst/>
              <a:ahLst/>
              <a:cxnLst/>
              <a:rect l="l" t="t" r="r" b="b"/>
              <a:pathLst>
                <a:path w="1221104" h="699135">
                  <a:moveTo>
                    <a:pt x="1220887" y="0"/>
                  </a:moveTo>
                  <a:lnTo>
                    <a:pt x="0" y="0"/>
                  </a:lnTo>
                  <a:lnTo>
                    <a:pt x="0" y="699051"/>
                  </a:lnTo>
                  <a:lnTo>
                    <a:pt x="1220887" y="699051"/>
                  </a:lnTo>
                  <a:lnTo>
                    <a:pt x="12208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>
              <a:extLst>
                <a:ext uri="{FF2B5EF4-FFF2-40B4-BE49-F238E27FC236}">
                  <a16:creationId xmlns:a16="http://schemas.microsoft.com/office/drawing/2014/main" id="{30582A04-26CC-BFA1-2B24-4B14E65A5502}"/>
                </a:ext>
              </a:extLst>
            </p:cNvPr>
            <p:cNvSpPr/>
            <p:nvPr/>
          </p:nvSpPr>
          <p:spPr>
            <a:xfrm>
              <a:off x="5390140" y="3906812"/>
              <a:ext cx="1221105" cy="699135"/>
            </a:xfrm>
            <a:custGeom>
              <a:avLst/>
              <a:gdLst/>
              <a:ahLst/>
              <a:cxnLst/>
              <a:rect l="l" t="t" r="r" b="b"/>
              <a:pathLst>
                <a:path w="1221104" h="699135">
                  <a:moveTo>
                    <a:pt x="0" y="0"/>
                  </a:moveTo>
                  <a:lnTo>
                    <a:pt x="1220888" y="0"/>
                  </a:lnTo>
                  <a:lnTo>
                    <a:pt x="1220888" y="699052"/>
                  </a:lnTo>
                  <a:lnTo>
                    <a:pt x="0" y="699052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E7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id="{08DF055C-A67C-CBAD-6F81-B76B6CBCC52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27623" y="3146624"/>
              <a:ext cx="928349" cy="141749"/>
            </a:xfrm>
            <a:prstGeom prst="rect">
              <a:avLst/>
            </a:prstGeom>
          </p:spPr>
        </p:pic>
      </p:grpSp>
      <p:sp>
        <p:nvSpPr>
          <p:cNvPr id="14" name="object 11">
            <a:extLst>
              <a:ext uri="{FF2B5EF4-FFF2-40B4-BE49-F238E27FC236}">
                <a16:creationId xmlns:a16="http://schemas.microsoft.com/office/drawing/2014/main" id="{F2088F4E-0977-7EF2-F4FC-D4A3B81DE3EC}"/>
              </a:ext>
            </a:extLst>
          </p:cNvPr>
          <p:cNvSpPr txBox="1">
            <a:spLocks/>
          </p:cNvSpPr>
          <p:nvPr/>
        </p:nvSpPr>
        <p:spPr>
          <a:xfrm>
            <a:off x="916939" y="640587"/>
            <a:ext cx="10998836" cy="628377"/>
          </a:xfrm>
          <a:prstGeom prst="rect">
            <a:avLst/>
          </a:prstGeom>
        </p:spPr>
        <p:txBody>
          <a:bodyPr vert="horz" wrap="square" lIns="0" tIns="1270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47970" algn="l"/>
              </a:tabLst>
            </a:pPr>
            <a:r>
              <a:rPr lang="en-US" dirty="0"/>
              <a:t>E</a:t>
            </a:r>
            <a:r>
              <a:rPr lang="et-EE" dirty="0"/>
              <a:t>GO ADAPTIIVSE AJAMI</a:t>
            </a:r>
            <a:r>
              <a:rPr lang="en-US" spc="-65" dirty="0"/>
              <a:t> </a:t>
            </a:r>
            <a:r>
              <a:rPr lang="en-US" dirty="0"/>
              <a:t>–</a:t>
            </a:r>
            <a:r>
              <a:rPr lang="en-US" spc="-275" dirty="0"/>
              <a:t> </a:t>
            </a:r>
            <a:r>
              <a:rPr lang="et-EE" spc="-275" dirty="0"/>
              <a:t>TÖÖPÕHIMÕTE</a:t>
            </a:r>
            <a:endParaRPr lang="en-US" spc="-10" dirty="0"/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F62622AE-40C3-944C-765A-07029FE94AA8}"/>
              </a:ext>
            </a:extLst>
          </p:cNvPr>
          <p:cNvSpPr txBox="1"/>
          <p:nvPr/>
        </p:nvSpPr>
        <p:spPr>
          <a:xfrm>
            <a:off x="1030072" y="2690366"/>
            <a:ext cx="2574290" cy="335348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118745" rIns="0" bIns="0" rtlCol="0">
            <a:spAutoFit/>
          </a:bodyPr>
          <a:lstStyle/>
          <a:p>
            <a:pPr marL="243840">
              <a:lnSpc>
                <a:spcPct val="100000"/>
              </a:lnSpc>
              <a:spcBef>
                <a:spcPts val="935"/>
              </a:spcBef>
            </a:pPr>
            <a:r>
              <a:rPr lang="et-EE" sz="1400" b="1" dirty="0">
                <a:latin typeface="Arial"/>
                <a:cs typeface="Arial"/>
              </a:rPr>
              <a:t>Tasakaalustamata küte</a:t>
            </a:r>
            <a:endParaRPr sz="1400" dirty="0">
              <a:latin typeface="Arial"/>
              <a:cs typeface="Arial"/>
            </a:endParaRPr>
          </a:p>
        </p:txBody>
      </p:sp>
      <p:grpSp>
        <p:nvGrpSpPr>
          <p:cNvPr id="16" name="object 13">
            <a:extLst>
              <a:ext uri="{FF2B5EF4-FFF2-40B4-BE49-F238E27FC236}">
                <a16:creationId xmlns:a16="http://schemas.microsoft.com/office/drawing/2014/main" id="{3AC6A7B3-2443-F08A-4841-52E49D16C5A0}"/>
              </a:ext>
            </a:extLst>
          </p:cNvPr>
          <p:cNvGrpSpPr/>
          <p:nvPr/>
        </p:nvGrpSpPr>
        <p:grpSpPr>
          <a:xfrm>
            <a:off x="3671990" y="2682429"/>
            <a:ext cx="4936490" cy="464820"/>
            <a:chOff x="3671990" y="2682429"/>
            <a:chExt cx="4936490" cy="464820"/>
          </a:xfrm>
        </p:grpSpPr>
        <p:sp>
          <p:nvSpPr>
            <p:cNvPr id="17" name="object 14">
              <a:extLst>
                <a:ext uri="{FF2B5EF4-FFF2-40B4-BE49-F238E27FC236}">
                  <a16:creationId xmlns:a16="http://schemas.microsoft.com/office/drawing/2014/main" id="{122D311F-3F11-4733-BCB2-BD7420D18C1F}"/>
                </a:ext>
              </a:extLst>
            </p:cNvPr>
            <p:cNvSpPr/>
            <p:nvPr/>
          </p:nvSpPr>
          <p:spPr>
            <a:xfrm>
              <a:off x="3686277" y="2696716"/>
              <a:ext cx="4907915" cy="436245"/>
            </a:xfrm>
            <a:custGeom>
              <a:avLst/>
              <a:gdLst/>
              <a:ahLst/>
              <a:cxnLst/>
              <a:rect l="l" t="t" r="r" b="b"/>
              <a:pathLst>
                <a:path w="4907915" h="436244">
                  <a:moveTo>
                    <a:pt x="4907917" y="0"/>
                  </a:moveTo>
                  <a:lnTo>
                    <a:pt x="0" y="0"/>
                  </a:lnTo>
                  <a:lnTo>
                    <a:pt x="0" y="435897"/>
                  </a:lnTo>
                  <a:lnTo>
                    <a:pt x="4907917" y="435897"/>
                  </a:lnTo>
                  <a:lnTo>
                    <a:pt x="49079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5">
              <a:extLst>
                <a:ext uri="{FF2B5EF4-FFF2-40B4-BE49-F238E27FC236}">
                  <a16:creationId xmlns:a16="http://schemas.microsoft.com/office/drawing/2014/main" id="{8661C074-3621-533C-2810-82C6F210B023}"/>
                </a:ext>
              </a:extLst>
            </p:cNvPr>
            <p:cNvSpPr/>
            <p:nvPr/>
          </p:nvSpPr>
          <p:spPr>
            <a:xfrm>
              <a:off x="3686277" y="2696716"/>
              <a:ext cx="4907915" cy="436245"/>
            </a:xfrm>
            <a:custGeom>
              <a:avLst/>
              <a:gdLst/>
              <a:ahLst/>
              <a:cxnLst/>
              <a:rect l="l" t="t" r="r" b="b"/>
              <a:pathLst>
                <a:path w="4907915" h="436244">
                  <a:moveTo>
                    <a:pt x="0" y="0"/>
                  </a:moveTo>
                  <a:lnTo>
                    <a:pt x="4907918" y="0"/>
                  </a:lnTo>
                  <a:lnTo>
                    <a:pt x="4907918" y="435897"/>
                  </a:lnTo>
                  <a:lnTo>
                    <a:pt x="0" y="435897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6">
            <a:extLst>
              <a:ext uri="{FF2B5EF4-FFF2-40B4-BE49-F238E27FC236}">
                <a16:creationId xmlns:a16="http://schemas.microsoft.com/office/drawing/2014/main" id="{E9038159-F684-091E-7D33-7F308C049938}"/>
              </a:ext>
            </a:extLst>
          </p:cNvPr>
          <p:cNvSpPr txBox="1"/>
          <p:nvPr/>
        </p:nvSpPr>
        <p:spPr>
          <a:xfrm>
            <a:off x="3877842" y="2685671"/>
            <a:ext cx="1803483" cy="4231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1639"/>
              </a:lnSpc>
              <a:spcBef>
                <a:spcPts val="100"/>
              </a:spcBef>
            </a:pPr>
            <a:r>
              <a:rPr lang="et-EE" sz="1400" b="1" dirty="0">
                <a:solidFill>
                  <a:srgbClr val="003087"/>
                </a:solidFill>
                <a:latin typeface="Arial"/>
                <a:cs typeface="Arial"/>
              </a:rPr>
              <a:t>EGO ajamiga tasakaalustatud </a:t>
            </a:r>
            <a:r>
              <a:rPr lang="et-EE" sz="1400" b="1" dirty="0">
                <a:solidFill>
                  <a:srgbClr val="FF0000"/>
                </a:solidFill>
                <a:latin typeface="Arial"/>
                <a:cs typeface="Arial"/>
              </a:rPr>
              <a:t>küte</a:t>
            </a:r>
            <a:r>
              <a:rPr lang="et-EE" sz="1400" b="1" dirty="0">
                <a:solidFill>
                  <a:srgbClr val="003087"/>
                </a:solidFill>
                <a:latin typeface="Arial"/>
                <a:cs typeface="Arial"/>
              </a:rPr>
              <a:t> </a:t>
            </a:r>
            <a:endParaRPr sz="1400" dirty="0">
              <a:solidFill>
                <a:srgbClr val="003087"/>
              </a:solidFill>
              <a:latin typeface="Arial"/>
              <a:cs typeface="Arial"/>
            </a:endParaRPr>
          </a:p>
        </p:txBody>
      </p:sp>
      <p:sp>
        <p:nvSpPr>
          <p:cNvPr id="20" name="object 17">
            <a:extLst>
              <a:ext uri="{FF2B5EF4-FFF2-40B4-BE49-F238E27FC236}">
                <a16:creationId xmlns:a16="http://schemas.microsoft.com/office/drawing/2014/main" id="{CE973562-D6E4-AFCF-88AB-D7443D58FDE2}"/>
              </a:ext>
            </a:extLst>
          </p:cNvPr>
          <p:cNvSpPr txBox="1"/>
          <p:nvPr/>
        </p:nvSpPr>
        <p:spPr>
          <a:xfrm>
            <a:off x="6244019" y="2711196"/>
            <a:ext cx="2190883" cy="4231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1639"/>
              </a:lnSpc>
              <a:spcBef>
                <a:spcPts val="100"/>
              </a:spcBef>
            </a:pPr>
            <a:r>
              <a:rPr lang="et-EE" sz="1400" b="1" dirty="0">
                <a:solidFill>
                  <a:srgbClr val="003087"/>
                </a:solidFill>
                <a:latin typeface="Arial"/>
                <a:cs typeface="Arial"/>
              </a:rPr>
              <a:t>EGO ajamiga tasakaalustatud </a:t>
            </a:r>
            <a:r>
              <a:rPr lang="et-EE" sz="1400" b="1" dirty="0">
                <a:solidFill>
                  <a:schemeClr val="accent3"/>
                </a:solidFill>
                <a:latin typeface="Arial"/>
                <a:cs typeface="Arial"/>
              </a:rPr>
              <a:t>jahutus</a:t>
            </a:r>
            <a:r>
              <a:rPr lang="et-EE" sz="1400" b="1" dirty="0">
                <a:solidFill>
                  <a:srgbClr val="003087"/>
                </a:solidFill>
                <a:latin typeface="Arial"/>
                <a:cs typeface="Arial"/>
              </a:rPr>
              <a:t> </a:t>
            </a:r>
            <a:endParaRPr lang="et-EE" sz="1400" dirty="0">
              <a:solidFill>
                <a:srgbClr val="003087"/>
              </a:solidFill>
              <a:latin typeface="Arial"/>
              <a:cs typeface="Arial"/>
            </a:endParaRPr>
          </a:p>
        </p:txBody>
      </p:sp>
      <p:sp>
        <p:nvSpPr>
          <p:cNvPr id="21" name="object 18">
            <a:extLst>
              <a:ext uri="{FF2B5EF4-FFF2-40B4-BE49-F238E27FC236}">
                <a16:creationId xmlns:a16="http://schemas.microsoft.com/office/drawing/2014/main" id="{E7300206-929D-4641-5812-35E1E0CCC0E6}"/>
              </a:ext>
            </a:extLst>
          </p:cNvPr>
          <p:cNvSpPr txBox="1"/>
          <p:nvPr/>
        </p:nvSpPr>
        <p:spPr>
          <a:xfrm>
            <a:off x="916939" y="1553951"/>
            <a:ext cx="8496300" cy="2356927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218440">
              <a:lnSpc>
                <a:spcPct val="100000"/>
              </a:lnSpc>
              <a:spcBef>
                <a:spcPts val="685"/>
              </a:spcBef>
            </a:pPr>
            <a:r>
              <a:rPr lang="et-EE" sz="2000" b="1" dirty="0">
                <a:solidFill>
                  <a:srgbClr val="003087"/>
                </a:solidFill>
                <a:latin typeface="Arial"/>
                <a:cs typeface="Arial"/>
              </a:rPr>
              <a:t>Perfektne hüdrauliline tasakaalustus</a:t>
            </a:r>
            <a:endParaRPr sz="2000" dirty="0">
              <a:solidFill>
                <a:srgbClr val="003087"/>
              </a:solidFill>
              <a:latin typeface="Arial"/>
              <a:cs typeface="Arial"/>
            </a:endParaRPr>
          </a:p>
          <a:p>
            <a:pPr marL="218440" marR="1263650">
              <a:lnSpc>
                <a:spcPct val="101400"/>
              </a:lnSpc>
              <a:spcBef>
                <a:spcPts val="2160"/>
              </a:spcBef>
            </a:pPr>
            <a:r>
              <a:rPr lang="et-EE" sz="1400" dirty="0">
                <a:latin typeface="Arial"/>
                <a:cs typeface="Arial"/>
              </a:rPr>
              <a:t>Hüdrauliliselt tasakaalustamata süsteemides on väikesed vooluringid üle varustatud ja suured vooluringid on hüdraulilise takistuse tõttu ala varustatud.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30"/>
              </a:spcBef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3ED2B1-D70F-E172-7BA9-C266BF002D5B}"/>
              </a:ext>
            </a:extLst>
          </p:cNvPr>
          <p:cNvSpPr txBox="1"/>
          <p:nvPr/>
        </p:nvSpPr>
        <p:spPr>
          <a:xfrm>
            <a:off x="5252219" y="3871526"/>
            <a:ext cx="1687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sz="1800" b="1" spc="-20" dirty="0">
                <a:solidFill>
                  <a:srgbClr val="003087"/>
                </a:solidFill>
                <a:latin typeface="Calibri"/>
                <a:cs typeface="Calibri"/>
              </a:rPr>
              <a:t>Hüdrauliliselt tasakaalustatud</a:t>
            </a:r>
            <a:endParaRPr lang="et-EE" sz="1800" dirty="0">
              <a:solidFill>
                <a:srgbClr val="003087"/>
              </a:solidFill>
              <a:latin typeface="Calibri"/>
              <a:cs typeface="Calibri"/>
            </a:endParaRPr>
          </a:p>
          <a:p>
            <a:endParaRPr lang="et-EE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957E7DC-285B-A50D-360C-40A4CA7300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025" y="1525446"/>
            <a:ext cx="2414490" cy="347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57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hite digital thermostat&#10;&#10;Description automatically generated">
            <a:extLst>
              <a:ext uri="{FF2B5EF4-FFF2-40B4-BE49-F238E27FC236}">
                <a16:creationId xmlns:a16="http://schemas.microsoft.com/office/drawing/2014/main" id="{03B19452-F2EE-28B1-DB60-33A3BBCBE8E2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1163075" y="1762125"/>
            <a:ext cx="4032250" cy="4032250"/>
          </a:xfrm>
          <a:noFill/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6EAC42E-BDE5-92C4-9DB0-27D01892E6A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55964" y="1364232"/>
            <a:ext cx="5799600" cy="4873406"/>
          </a:xfrm>
        </p:spPr>
        <p:txBody>
          <a:bodyPr>
            <a:normAutofit lnSpcReduction="10000"/>
          </a:bodyPr>
          <a:lstStyle/>
          <a:p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Režiim 1 = ruumi termostaat (algseadistus)</a:t>
            </a:r>
          </a:p>
          <a:p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Režiim 2 = aegrelee (kasutatakse klemmliistu HUB6 programmeeritavaks tegemiseks) 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Külmumiskaitse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Võimalik lisada põranda temperatuuri andur</a:t>
            </a:r>
          </a:p>
          <a:p>
            <a:r>
              <a:rPr lang="et-EE" sz="1800" b="1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4 töörežiimi</a:t>
            </a:r>
            <a:r>
              <a:rPr lang="et-EE" sz="180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: </a:t>
            </a:r>
            <a:br>
              <a:rPr lang="et-EE" sz="1800" i="0" u="none" strike="noStrike" baseline="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800" i="0" u="none" strike="noStrike" baseline="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5 tööpäeva/2 puhkepäeva (algseadistus),</a:t>
            </a:r>
            <a:br>
              <a:rPr lang="et-EE" sz="1800" i="0" u="none" strike="noStrike" baseline="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fi-FI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7 </a:t>
            </a:r>
            <a:r>
              <a:rPr lang="fi-FI" sz="1800" b="0" i="0" u="none" strike="noStrike" baseline="0" dirty="0" err="1">
                <a:solidFill>
                  <a:schemeClr val="accent6">
                    <a:lumMod val="10000"/>
                  </a:schemeClr>
                </a:solidFill>
              </a:rPr>
              <a:t>päeva</a:t>
            </a:r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24 </a:t>
            </a:r>
            <a:r>
              <a:rPr lang="fi-FI" sz="1800" b="0" i="0" u="none" strike="noStrike" baseline="0" dirty="0" err="1">
                <a:solidFill>
                  <a:schemeClr val="accent6">
                    <a:lumMod val="10000"/>
                  </a:schemeClr>
                </a:solidFill>
              </a:rPr>
              <a:t>tundi</a:t>
            </a:r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 või ainult temp. hoidmine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Lapse lukk PIN koodiga</a:t>
            </a:r>
          </a:p>
          <a:p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Puhkuse režiim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Võimalik automaatne suve ja talve ajale minek</a:t>
            </a:r>
          </a:p>
          <a:p>
            <a:r>
              <a:rPr lang="et-EE" sz="1800" b="0" i="0" u="none" strike="noStrike" baseline="0" dirty="0">
                <a:solidFill>
                  <a:schemeClr val="accent6">
                    <a:lumMod val="10000"/>
                  </a:schemeClr>
                </a:solidFill>
              </a:rPr>
              <a:t>Puutetundlikud nupud	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Taustvalgustus</a:t>
            </a:r>
          </a:p>
          <a:p>
            <a:r>
              <a:rPr lang="et-EE" sz="1800" dirty="0">
                <a:solidFill>
                  <a:schemeClr val="accent6">
                    <a:lumMod val="10000"/>
                  </a:schemeClr>
                </a:solidFill>
              </a:rPr>
              <a:t>Nominaalne pinge: 230 V (Tootekood: 1533000649)</a:t>
            </a:r>
            <a:br>
              <a:rPr lang="et-EE" sz="1800" dirty="0"/>
            </a:br>
            <a:endParaRPr lang="et-EE" sz="1800" b="0" i="0" u="none" strike="noStrike" baseline="0" dirty="0">
              <a:solidFill>
                <a:srgbClr val="07306C"/>
              </a:solidFill>
              <a:latin typeface="Open Sans" panose="020B060603050402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835AA8-618D-8A78-B3E8-71B095EE9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441020"/>
            <a:ext cx="11636804" cy="923212"/>
          </a:xfrm>
        </p:spPr>
        <p:txBody>
          <a:bodyPr anchor="t">
            <a:normAutofit fontScale="90000"/>
          </a:bodyPr>
          <a:lstStyle/>
          <a:p>
            <a:r>
              <a:rPr lang="et-EE" dirty="0"/>
              <a:t>PROGRAMMEERITAV RUUMI</a:t>
            </a:r>
            <a:br>
              <a:rPr lang="et-EE" dirty="0"/>
            </a:br>
            <a:r>
              <a:rPr lang="et-EE" dirty="0"/>
              <a:t>TERMOSTAAT P1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3AEECC-58FE-9830-895E-030901753C87}"/>
              </a:ext>
            </a:extLst>
          </p:cNvPr>
          <p:cNvSpPr txBox="1"/>
          <p:nvPr/>
        </p:nvSpPr>
        <p:spPr>
          <a:xfrm>
            <a:off x="2448889" y="5868306"/>
            <a:ext cx="2062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dirty="0"/>
              <a:t>230V termostaat</a:t>
            </a:r>
          </a:p>
        </p:txBody>
      </p:sp>
    </p:spTree>
    <p:extLst>
      <p:ext uri="{BB962C8B-B14F-4D97-AF65-F5344CB8AC3E}">
        <p14:creationId xmlns:p14="http://schemas.microsoft.com/office/powerpoint/2010/main" val="3482847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white digital thermostat&#10;&#10;Description automatically generated">
            <a:extLst>
              <a:ext uri="{FF2B5EF4-FFF2-40B4-BE49-F238E27FC236}">
                <a16:creationId xmlns:a16="http://schemas.microsoft.com/office/drawing/2014/main" id="{95B860FD-A389-BE02-B0EF-87C859878831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2"/>
          <a:stretch>
            <a:fillRect/>
          </a:stretch>
        </p:blipFill>
        <p:spPr>
          <a:xfrm>
            <a:off x="279400" y="2348245"/>
            <a:ext cx="2853044" cy="2853044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A670B29-A1BC-5578-F251-C06F96695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98" y="142868"/>
            <a:ext cx="11636804" cy="1321106"/>
          </a:xfrm>
        </p:spPr>
        <p:txBody>
          <a:bodyPr/>
          <a:lstStyle/>
          <a:p>
            <a:pPr algn="ctr"/>
            <a:r>
              <a:rPr lang="et-EE" sz="3600" dirty="0">
                <a:solidFill>
                  <a:schemeClr val="accent6">
                    <a:lumMod val="10000"/>
                  </a:schemeClr>
                </a:solidFill>
              </a:rPr>
              <a:t>PROGRAMMEERITAVATE RUUMI</a:t>
            </a:r>
            <a:br>
              <a:rPr lang="et-EE" sz="3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3600" dirty="0">
                <a:solidFill>
                  <a:schemeClr val="accent6">
                    <a:lumMod val="10000"/>
                  </a:schemeClr>
                </a:solidFill>
              </a:rPr>
              <a:t>TERMOSTAATIDE TÜÜBID</a:t>
            </a:r>
          </a:p>
        </p:txBody>
      </p:sp>
      <p:pic>
        <p:nvPicPr>
          <p:cNvPr id="5" name="Content Placeholder 4" descr="A white digital thermostat&#10;&#10;Description automatically generated">
            <a:extLst>
              <a:ext uri="{FF2B5EF4-FFF2-40B4-BE49-F238E27FC236}">
                <a16:creationId xmlns:a16="http://schemas.microsoft.com/office/drawing/2014/main" id="{6FF59735-A600-77EA-7F5B-5F6EF803E612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3"/>
          <a:stretch>
            <a:fillRect/>
          </a:stretch>
        </p:blipFill>
        <p:spPr>
          <a:xfrm>
            <a:off x="971036" y="1274456"/>
            <a:ext cx="1665934" cy="1666875"/>
          </a:xfrm>
          <a:noFill/>
        </p:spPr>
      </p:pic>
      <p:pic>
        <p:nvPicPr>
          <p:cNvPr id="9" name="Picture 8" descr="A white electronic device with a screen&#10;&#10;Description automatically generated">
            <a:extLst>
              <a:ext uri="{FF2B5EF4-FFF2-40B4-BE49-F238E27FC236}">
                <a16:creationId xmlns:a16="http://schemas.microsoft.com/office/drawing/2014/main" id="{0238FA3A-0EA3-B53A-940A-23B02FCFE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74" y="4231546"/>
            <a:ext cx="2928457" cy="29284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17984-307A-B382-26CB-9F5FEF641E1F}"/>
              </a:ext>
            </a:extLst>
          </p:cNvPr>
          <p:cNvSpPr txBox="1"/>
          <p:nvPr/>
        </p:nvSpPr>
        <p:spPr>
          <a:xfrm>
            <a:off x="3129424" y="1417680"/>
            <a:ext cx="60065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sz="1600" b="1" dirty="0">
                <a:solidFill>
                  <a:schemeClr val="accent6">
                    <a:lumMod val="10000"/>
                  </a:schemeClr>
                </a:solidFill>
              </a:rPr>
              <a:t>RUUMITERMOSTAAT P1 </a:t>
            </a: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(STANDARD)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Programmeeritav (230V)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Kaabliühendus Hub6-ga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Võimalik lisada põranda temperatuuri andur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Nominaalne pinge: 230 V (Tootekood: 1533000649)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endParaRPr lang="et-EE" sz="1600" b="0" i="0" u="none" strike="noStrike" baseline="0" dirty="0">
              <a:solidFill>
                <a:schemeClr val="accent6">
                  <a:lumMod val="10000"/>
                </a:schemeClr>
              </a:solidFill>
              <a:latin typeface="Open Sans" panose="020B0606030504020204" pitchFamily="34" charset="0"/>
            </a:endParaRPr>
          </a:p>
          <a:p>
            <a:r>
              <a:rPr lang="et-EE" sz="1600" b="1" dirty="0">
                <a:solidFill>
                  <a:schemeClr val="accent6">
                    <a:lumMod val="10000"/>
                  </a:schemeClr>
                </a:solidFill>
              </a:rPr>
              <a:t>RUUMITERMOSTAAT S </a:t>
            </a: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(LAIENDATUD VÕIMALUSTEGA 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Programmeeritav (230V)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Kaabliühendus Hub6-ga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b="1" dirty="0">
                <a:solidFill>
                  <a:schemeClr val="accent6">
                    <a:lumMod val="10000"/>
                  </a:schemeClr>
                </a:solidFill>
              </a:rPr>
              <a:t>MESH võrgutoega termostaat</a:t>
            </a:r>
            <a:br>
              <a:rPr lang="et-EE" sz="1600" b="1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Võimalik lisada samaaegselt põranda- ja õhu temperatuuri andur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Võimalik ühendada internetti Pipelife ruuteri abil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Nominaalne pinge: 230 V (Tootekood: 1533000504)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endParaRPr lang="et-EE" sz="1600" b="0" i="0" u="none" strike="noStrike" baseline="0" dirty="0">
              <a:solidFill>
                <a:schemeClr val="accent6">
                  <a:lumMod val="10000"/>
                </a:schemeClr>
              </a:solidFill>
              <a:latin typeface="Open Sans" panose="020B0606030504020204" pitchFamily="34" charset="0"/>
            </a:endParaRPr>
          </a:p>
          <a:p>
            <a:r>
              <a:rPr lang="et-EE" sz="1600" b="1" dirty="0">
                <a:solidFill>
                  <a:schemeClr val="accent6">
                    <a:lumMod val="10000"/>
                  </a:schemeClr>
                </a:solidFill>
              </a:rPr>
              <a:t>RUUMITERMOSTAAT SW </a:t>
            </a: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(JUHTMEVABA 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Programmeeritav (juhtmevaba patarei toitega)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Juhtmevabaühendus Hub8Wireless või RF-</a:t>
            </a:r>
            <a:r>
              <a:rPr lang="et-EE" sz="1600" dirty="0" err="1">
                <a:solidFill>
                  <a:schemeClr val="accent6">
                    <a:lumMod val="10000"/>
                  </a:schemeClr>
                </a:solidFill>
              </a:rPr>
              <a:t>Switch</a:t>
            </a:r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-iga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Võimalik lisada põranda- või õhu temperatuuri andur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Kütte- ja jahutuse funktsioon</a:t>
            </a:r>
            <a:br>
              <a:rPr lang="et-EE" sz="1600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et-EE" sz="16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Võimalik ühendada internetti Pipelife ruuteri abil</a:t>
            </a:r>
          </a:p>
          <a:p>
            <a:r>
              <a:rPr lang="et-EE" sz="1600" dirty="0">
                <a:solidFill>
                  <a:schemeClr val="accent6">
                    <a:lumMod val="10000"/>
                  </a:schemeClr>
                </a:solidFill>
              </a:rPr>
              <a:t>Nominaalne pinge: 230 V (Tootekood: 1533000503)</a:t>
            </a:r>
            <a:endParaRPr lang="et-EE" sz="1600" b="0" i="0" u="none" strike="noStrike" baseline="0" dirty="0">
              <a:solidFill>
                <a:schemeClr val="accent6">
                  <a:lumMod val="10000"/>
                </a:schemeClr>
              </a:solidFill>
              <a:latin typeface="Open Sans" panose="020B0606030504020204" pitchFamily="34" charset="0"/>
            </a:endParaRPr>
          </a:p>
        </p:txBody>
      </p:sp>
      <p:pic>
        <p:nvPicPr>
          <p:cNvPr id="3" name="Picture 2" descr="A black rectangular object with white text&#10;&#10;Description automatically generated">
            <a:extLst>
              <a:ext uri="{FF2B5EF4-FFF2-40B4-BE49-F238E27FC236}">
                <a16:creationId xmlns:a16="http://schemas.microsoft.com/office/drawing/2014/main" id="{3F856563-43F4-CFDE-08BC-1180762D8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0006" y="4231546"/>
            <a:ext cx="3328987" cy="1465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936656-49AD-E356-9B6A-C16D83136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0937" y="2941331"/>
            <a:ext cx="507355" cy="5073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74E538-7305-854B-EF5E-0B6CE8155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9305" y="4738901"/>
            <a:ext cx="507355" cy="5073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DEF585-569C-8175-2BEE-E82D2B5A5A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1727" y="3799655"/>
            <a:ext cx="507355" cy="50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65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CCB17A-B308-0EFD-35B0-45FBDDE1E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31" y="1261251"/>
            <a:ext cx="3406627" cy="4619429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47483D01-744B-B465-F626-A6871AF2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441020"/>
            <a:ext cx="11636804" cy="641160"/>
          </a:xfrm>
        </p:spPr>
        <p:txBody>
          <a:bodyPr/>
          <a:lstStyle/>
          <a:p>
            <a:pPr algn="ctr"/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PIPELIFE </a:t>
            </a:r>
            <a:r>
              <a:rPr lang="et-EE" dirty="0" err="1">
                <a:solidFill>
                  <a:schemeClr val="accent6">
                    <a:lumMod val="10000"/>
                  </a:schemeClr>
                </a:solidFill>
              </a:rPr>
              <a:t>FloorTherm</a:t>
            </a:r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 APP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E136A6-5710-2A39-7015-94430DE42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884" y="1261253"/>
            <a:ext cx="3406627" cy="46194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F71E4-7737-DAE9-048A-C9A773673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923" y="1261252"/>
            <a:ext cx="3406627" cy="46194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03E9DF-52E8-8ECD-3A47-9EF07DA9A594}"/>
              </a:ext>
            </a:extLst>
          </p:cNvPr>
          <p:cNvSpPr txBox="1"/>
          <p:nvPr/>
        </p:nvSpPr>
        <p:spPr>
          <a:xfrm>
            <a:off x="922789" y="1627464"/>
            <a:ext cx="19294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t-EE" dirty="0" err="1">
                <a:solidFill>
                  <a:schemeClr val="accent6">
                    <a:lumMod val="10000"/>
                  </a:schemeClr>
                </a:solidFill>
              </a:rPr>
              <a:t>APP-i</a:t>
            </a:r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 välimus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4BF692-428F-9F83-1215-6E6D602AA834}"/>
              </a:ext>
            </a:extLst>
          </p:cNvPr>
          <p:cNvSpPr txBox="1"/>
          <p:nvPr/>
        </p:nvSpPr>
        <p:spPr>
          <a:xfrm>
            <a:off x="4765463" y="1595198"/>
            <a:ext cx="19294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t-EE" dirty="0" err="1">
                <a:solidFill>
                  <a:schemeClr val="accent6">
                    <a:lumMod val="10000"/>
                  </a:schemeClr>
                </a:solidFill>
              </a:rPr>
              <a:t>APP-i</a:t>
            </a:r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 välimus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074D5F-A629-8BEB-28B2-F5E3F58C5FF5}"/>
              </a:ext>
            </a:extLst>
          </p:cNvPr>
          <p:cNvSpPr txBox="1"/>
          <p:nvPr/>
        </p:nvSpPr>
        <p:spPr>
          <a:xfrm>
            <a:off x="8061650" y="1488964"/>
            <a:ext cx="282717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t-EE" dirty="0">
                <a:solidFill>
                  <a:schemeClr val="accent6">
                    <a:lumMod val="10000"/>
                  </a:schemeClr>
                </a:solidFill>
              </a:rPr>
              <a:t>Ühe tsooni temperatuuri muutmine</a:t>
            </a:r>
          </a:p>
        </p:txBody>
      </p:sp>
    </p:spTree>
    <p:extLst>
      <p:ext uri="{BB962C8B-B14F-4D97-AF65-F5344CB8AC3E}">
        <p14:creationId xmlns:p14="http://schemas.microsoft.com/office/powerpoint/2010/main" val="5881421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ipelife Master blue">
  <a:themeElements>
    <a:clrScheme name="PIPELIFE COLOR PALETTE">
      <a:dk1>
        <a:srgbClr val="003087"/>
      </a:dk1>
      <a:lt1>
        <a:srgbClr val="FFFFFF"/>
      </a:lt1>
      <a:dk2>
        <a:srgbClr val="003087"/>
      </a:dk2>
      <a:lt2>
        <a:srgbClr val="FFFFFF"/>
      </a:lt2>
      <a:accent1>
        <a:srgbClr val="003087"/>
      </a:accent1>
      <a:accent2>
        <a:srgbClr val="6683B6"/>
      </a:accent2>
      <a:accent3>
        <a:srgbClr val="41B6E5"/>
      </a:accent3>
      <a:accent4>
        <a:srgbClr val="8DD3F0"/>
      </a:accent4>
      <a:accent5>
        <a:srgbClr val="B2E1F4"/>
      </a:accent5>
      <a:accent6>
        <a:srgbClr val="D9F0FA"/>
      </a:accent6>
      <a:hlink>
        <a:srgbClr val="6683B6"/>
      </a:hlink>
      <a:folHlink>
        <a:srgbClr val="99ACC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10897F-50D4-4A5E-B757-DB0D7D23754D}" vid="{2F9B8816-1638-4A3F-A2DE-D60EEAFA9DDD}"/>
    </a:ext>
  </a:extLst>
</a:theme>
</file>

<file path=ppt/theme/theme2.xml><?xml version="1.0" encoding="utf-8"?>
<a:theme xmlns:a="http://schemas.openxmlformats.org/drawingml/2006/main" name="Slidemaster Pipelife">
  <a:themeElements>
    <a:clrScheme name="PipeLife">
      <a:dk1>
        <a:srgbClr val="53565A"/>
      </a:dk1>
      <a:lt1>
        <a:srgbClr val="FFFFFF"/>
      </a:lt1>
      <a:dk2>
        <a:srgbClr val="003DA5"/>
      </a:dk2>
      <a:lt2>
        <a:srgbClr val="ECEDED"/>
      </a:lt2>
      <a:accent1>
        <a:srgbClr val="A7A8AA"/>
      </a:accent1>
      <a:accent2>
        <a:srgbClr val="D7D1C3"/>
      </a:accent2>
      <a:accent3>
        <a:srgbClr val="9F8F89"/>
      </a:accent3>
      <a:accent4>
        <a:srgbClr val="9AA8A1"/>
      </a:accent4>
      <a:accent5>
        <a:srgbClr val="C2D4D8"/>
      </a:accent5>
      <a:accent6>
        <a:srgbClr val="AF0917"/>
      </a:accent6>
      <a:hlink>
        <a:srgbClr val="C3A578"/>
      </a:hlink>
      <a:folHlink>
        <a:srgbClr val="9F8F8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ile Körper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sz="1600" cap="none" baseline="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lidemaster Pipelife.potx" id="{8B252B44-68B5-4A69-A0C8-EFC6F72391B2}" vid="{C0FBF329-A4D0-45C3-93AF-28CCB83F81B2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8AB5FFBAFF78A468BAF7A1E8FC96970" ma:contentTypeVersion="13" ma:contentTypeDescription="Ein neues Dokument erstellen." ma:contentTypeScope="" ma:versionID="9fc20afc33a395e4e074d2534924e91c">
  <xsd:schema xmlns:xsd="http://www.w3.org/2001/XMLSchema" xmlns:xs="http://www.w3.org/2001/XMLSchema" xmlns:p="http://schemas.microsoft.com/office/2006/metadata/properties" xmlns:ns3="24ca9729-7faa-43e1-b2af-6bfc8e9bedac" xmlns:ns4="f7ca98f4-a852-4dc6-8876-e1506a81e498" targetNamespace="http://schemas.microsoft.com/office/2006/metadata/properties" ma:root="true" ma:fieldsID="f0a5450d56b555602e9d063a563dcbf4" ns3:_="" ns4:_="">
    <xsd:import namespace="24ca9729-7faa-43e1-b2af-6bfc8e9bedac"/>
    <xsd:import namespace="f7ca98f4-a852-4dc6-8876-e1506a81e49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ingHintHash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ca9729-7faa-43e1-b2af-6bfc8e9bed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Freigabehinweishash" ma:internalName="SharingHintHash" ma:readOnly="true">
      <xsd:simpleType>
        <xsd:restriction base="dms:Text"/>
      </xsd:simpleType>
    </xsd:element>
    <xsd:element name="SharedWithDetails" ma:index="10" nillable="true" ma:displayName="Freigegeben für -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ca98f4-a852-4dc6-8876-e1506a81e4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06F6892-1EA4-465D-B01F-F7D9D5027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ca9729-7faa-43e1-b2af-6bfc8e9bedac"/>
    <ds:schemaRef ds:uri="f7ca98f4-a852-4dc6-8876-e1506a81e4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86D197-3783-4BE6-B589-0E8E6A5B30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7F782F-1BA8-4982-94A5-C7D27FD3A41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f7ca98f4-a852-4dc6-8876-e1506a81e498"/>
    <ds:schemaRef ds:uri="24ca9729-7faa-43e1-b2af-6bfc8e9beda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Pipelife_2021</Template>
  <TotalTime>17492</TotalTime>
  <Words>431</Words>
  <Application>Microsoft Office PowerPoint</Application>
  <PresentationFormat>Widescreen</PresentationFormat>
  <Paragraphs>59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Open Sans</vt:lpstr>
      <vt:lpstr>Symbol</vt:lpstr>
      <vt:lpstr>Times New Roman</vt:lpstr>
      <vt:lpstr>Wingdings</vt:lpstr>
      <vt:lpstr>Pipelife Master blue</vt:lpstr>
      <vt:lpstr>Slidemaster Pipelife</vt:lpstr>
      <vt:lpstr>think-cell Slide</vt:lpstr>
      <vt:lpstr>PIPELIFE ACTORIX KOLLEKTORI AJAM</vt:lpstr>
      <vt:lpstr>PowerPoint Presentation</vt:lpstr>
      <vt:lpstr>PowerPoint Presentation</vt:lpstr>
      <vt:lpstr>PROGRAMMEERITAV RUUMI TERMOSTAAT P1</vt:lpstr>
      <vt:lpstr>PROGRAMMEERITAVATE RUUMI TERMOSTAATIDE TÜÜBID</vt:lpstr>
      <vt:lpstr>PIPELIFE FloorTherm APP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Radopress fitting</dc:title>
  <dc:creator>Oliver Bannert</dc:creator>
  <cp:lastModifiedBy>Karmen Lehtla</cp:lastModifiedBy>
  <cp:revision>119</cp:revision>
  <cp:lastPrinted>2024-05-27T11:49:26Z</cp:lastPrinted>
  <dcterms:created xsi:type="dcterms:W3CDTF">2021-04-13T07:47:53Z</dcterms:created>
  <dcterms:modified xsi:type="dcterms:W3CDTF">2024-06-14T10:09:07Z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0x01010038AB5FFBAFF78A468BAF7A1E8FC96970</vt:lpwstr>
  </property>
</Properties>
</file>